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80" r:id="rId2"/>
  </p:sldMasterIdLst>
  <p:notesMasterIdLst>
    <p:notesMasterId r:id="rId40"/>
  </p:notesMasterIdLst>
  <p:handoutMasterIdLst>
    <p:handoutMasterId r:id="rId41"/>
  </p:handoutMasterIdLst>
  <p:sldIdLst>
    <p:sldId id="947" r:id="rId3"/>
    <p:sldId id="1093" r:id="rId4"/>
    <p:sldId id="1094" r:id="rId5"/>
    <p:sldId id="1095" r:id="rId6"/>
    <p:sldId id="1096" r:id="rId7"/>
    <p:sldId id="1097" r:id="rId8"/>
    <p:sldId id="1098" r:id="rId9"/>
    <p:sldId id="1099" r:id="rId10"/>
    <p:sldId id="1100" r:id="rId11"/>
    <p:sldId id="1101" r:id="rId12"/>
    <p:sldId id="1102" r:id="rId13"/>
    <p:sldId id="1103" r:id="rId14"/>
    <p:sldId id="1104" r:id="rId15"/>
    <p:sldId id="1105" r:id="rId16"/>
    <p:sldId id="1106" r:id="rId17"/>
    <p:sldId id="1107" r:id="rId18"/>
    <p:sldId id="1108" r:id="rId19"/>
    <p:sldId id="1109" r:id="rId20"/>
    <p:sldId id="1110" r:id="rId21"/>
    <p:sldId id="1111" r:id="rId22"/>
    <p:sldId id="1112" r:id="rId23"/>
    <p:sldId id="1113" r:id="rId24"/>
    <p:sldId id="1114" r:id="rId25"/>
    <p:sldId id="1115" r:id="rId26"/>
    <p:sldId id="1116" r:id="rId27"/>
    <p:sldId id="1117" r:id="rId28"/>
    <p:sldId id="1118" r:id="rId29"/>
    <p:sldId id="1119" r:id="rId30"/>
    <p:sldId id="1120" r:id="rId31"/>
    <p:sldId id="1121" r:id="rId32"/>
    <p:sldId id="1122" r:id="rId33"/>
    <p:sldId id="1123" r:id="rId34"/>
    <p:sldId id="1124" r:id="rId35"/>
    <p:sldId id="1125" r:id="rId36"/>
    <p:sldId id="1126" r:id="rId37"/>
    <p:sldId id="1127" r:id="rId38"/>
    <p:sldId id="1128" r:id="rId39"/>
  </p:sldIdLst>
  <p:sldSz cx="12192000" cy="6858000"/>
  <p:notesSz cx="7023100" cy="93091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72822"/>
    <a:srgbClr val="000000"/>
    <a:srgbClr val="FFCA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6060" autoAdjust="0"/>
    <p:restoredTop sz="94816" autoAdjust="0"/>
  </p:normalViewPr>
  <p:slideViewPr>
    <p:cSldViewPr snapToGrid="0" showGuides="1">
      <p:cViewPr varScale="1">
        <p:scale>
          <a:sx n="133" d="100"/>
          <a:sy n="133" d="100"/>
        </p:scale>
        <p:origin x="115" y="7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798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20" Type="http://schemas.openxmlformats.org/officeDocument/2006/relationships/slide" Target="slides/slide18.xml"/><Relationship Id="rId41" Type="http://schemas.openxmlformats.org/officeDocument/2006/relationships/handoutMaster" Target="handoutMasters/handout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787E9D6-2A90-4BCA-9917-059667D4BDBC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/>
        </a:p>
      </dgm:t>
    </dgm:pt>
    <dgm:pt modelId="{20D237AD-2D1F-4481-A390-56C1A4A234E1}">
      <dgm:prSet phldrT="[文本]" custT="1"/>
      <dgm:spPr>
        <a:solidFill>
          <a:srgbClr val="00B050"/>
        </a:solidFill>
      </dgm:spPr>
      <dgm:t>
        <a:bodyPr/>
        <a:lstStyle/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en-US" sz="3600" b="0" i="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Dijkstra</a:t>
          </a:r>
          <a:r>
            <a:rPr lang="zh-CN" altLang="en-US" sz="3600" b="0" i="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求最短路</a:t>
          </a:r>
          <a:r>
            <a:rPr lang="en-US" altLang="zh-CN" sz="3600" b="0" i="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(1)</a:t>
          </a:r>
          <a:endParaRPr lang="zh-CN" altLang="en-US" sz="3600" kern="1200" dirty="0">
            <a:solidFill>
              <a:prstClr val="white"/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gm:t>
    </dgm:pt>
    <dgm:pt modelId="{77A42239-407A-4DA4-92B6-1156C06B96B4}" type="parTrans" cxnId="{A2B75512-2E90-4CAD-B681-92E841E20A3C}">
      <dgm:prSet/>
      <dgm:spPr/>
      <dgm:t>
        <a:bodyPr/>
        <a:lstStyle/>
        <a:p>
          <a:endParaRPr lang="zh-CN" altLang="en-US"/>
        </a:p>
      </dgm:t>
    </dgm:pt>
    <dgm:pt modelId="{9B6AF509-78FF-4A59-9603-56CBBF4637F2}" type="sibTrans" cxnId="{A2B75512-2E90-4CAD-B681-92E841E20A3C}">
      <dgm:prSet/>
      <dgm:spPr/>
      <dgm:t>
        <a:bodyPr/>
        <a:lstStyle/>
        <a:p>
          <a:endParaRPr lang="zh-CN" altLang="en-US"/>
        </a:p>
      </dgm:t>
    </dgm:pt>
    <dgm:pt modelId="{3C4CBA20-C413-4460-97FB-19783F211F8E}">
      <dgm:prSet phldrT="[文本]" custT="1"/>
      <dgm:spPr>
        <a:solidFill>
          <a:srgbClr val="FFC000"/>
        </a:solidFill>
      </dgm:spPr>
      <dgm:t>
        <a:bodyPr/>
        <a:lstStyle/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en-US" sz="3600" b="0" i="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Dijkstra</a:t>
          </a:r>
          <a:r>
            <a:rPr lang="zh-CN" altLang="en-US" sz="3600" b="0" i="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求最短路</a:t>
          </a:r>
          <a:r>
            <a:rPr lang="en-US" altLang="zh-CN" sz="3600" b="0" i="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(2)</a:t>
          </a:r>
          <a:endParaRPr lang="zh-CN" altLang="en-US" sz="3600" kern="1200" dirty="0">
            <a:solidFill>
              <a:prstClr val="white"/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gm:t>
    </dgm:pt>
    <dgm:pt modelId="{9C1207D8-94AC-43CD-931C-DE164AD3CC30}" type="parTrans" cxnId="{40D60439-649A-4345-8AC6-1978360609B4}">
      <dgm:prSet/>
      <dgm:spPr/>
      <dgm:t>
        <a:bodyPr/>
        <a:lstStyle/>
        <a:p>
          <a:endParaRPr lang="zh-CN" altLang="en-US"/>
        </a:p>
      </dgm:t>
    </dgm:pt>
    <dgm:pt modelId="{A7650B12-B4C1-49B6-A88C-855E5C4F5755}" type="sibTrans" cxnId="{40D60439-649A-4345-8AC6-1978360609B4}">
      <dgm:prSet/>
      <dgm:spPr/>
      <dgm:t>
        <a:bodyPr/>
        <a:lstStyle/>
        <a:p>
          <a:endParaRPr lang="zh-CN" altLang="en-US"/>
        </a:p>
      </dgm:t>
    </dgm:pt>
    <dgm:pt modelId="{25CB8F36-AFE0-4B0B-BA34-291E3B86C1C0}">
      <dgm:prSet phldrT="[文本]" custT="1"/>
      <dgm:spPr>
        <a:solidFill>
          <a:srgbClr val="7030A0"/>
        </a:solidFill>
      </dgm:spPr>
      <dgm:t>
        <a:bodyPr/>
        <a:lstStyle/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en-US" altLang="zh-CN" sz="3600" kern="12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Boss:</a:t>
          </a:r>
          <a:r>
            <a:rPr lang="zh-CN" altLang="en-US" sz="3600" kern="12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最省赛程</a:t>
          </a:r>
        </a:p>
      </dgm:t>
    </dgm:pt>
    <dgm:pt modelId="{65E6B2FD-1E25-454D-AC87-F163F3483799}" type="parTrans" cxnId="{B7A4DDF3-2109-42C7-9C97-581B72E1A446}">
      <dgm:prSet/>
      <dgm:spPr/>
      <dgm:t>
        <a:bodyPr/>
        <a:lstStyle/>
        <a:p>
          <a:endParaRPr lang="zh-CN" altLang="en-US"/>
        </a:p>
      </dgm:t>
    </dgm:pt>
    <dgm:pt modelId="{6CA0D106-06D7-4E6B-97B4-F826047EA86F}" type="sibTrans" cxnId="{B7A4DDF3-2109-42C7-9C97-581B72E1A446}">
      <dgm:prSet/>
      <dgm:spPr/>
      <dgm:t>
        <a:bodyPr/>
        <a:lstStyle/>
        <a:p>
          <a:endParaRPr lang="zh-CN" altLang="en-US"/>
        </a:p>
      </dgm:t>
    </dgm:pt>
    <dgm:pt modelId="{D822D75A-238A-426D-A9D3-A664472FE3B0}" type="pres">
      <dgm:prSet presAssocID="{6787E9D6-2A90-4BCA-9917-059667D4BDBC}" presName="diagram" presStyleCnt="0">
        <dgm:presLayoutVars>
          <dgm:dir/>
          <dgm:resizeHandles val="exact"/>
        </dgm:presLayoutVars>
      </dgm:prSet>
      <dgm:spPr/>
    </dgm:pt>
    <dgm:pt modelId="{C259CB7C-47D7-4DCA-B7A2-83B03271E21D}" type="pres">
      <dgm:prSet presAssocID="{20D237AD-2D1F-4481-A390-56C1A4A234E1}" presName="node" presStyleLbl="node1" presStyleIdx="0" presStyleCnt="3">
        <dgm:presLayoutVars>
          <dgm:bulletEnabled val="1"/>
        </dgm:presLayoutVars>
      </dgm:prSet>
      <dgm:spPr/>
    </dgm:pt>
    <dgm:pt modelId="{2F2627EA-8A61-494F-AE64-ECDBF674EF46}" type="pres">
      <dgm:prSet presAssocID="{9B6AF509-78FF-4A59-9603-56CBBF4637F2}" presName="sibTrans" presStyleCnt="0"/>
      <dgm:spPr/>
    </dgm:pt>
    <dgm:pt modelId="{004F5F93-2EA1-4FB2-AD97-0D450BACD7D4}" type="pres">
      <dgm:prSet presAssocID="{3C4CBA20-C413-4460-97FB-19783F211F8E}" presName="node" presStyleLbl="node1" presStyleIdx="1" presStyleCnt="3">
        <dgm:presLayoutVars>
          <dgm:bulletEnabled val="1"/>
        </dgm:presLayoutVars>
      </dgm:prSet>
      <dgm:spPr/>
    </dgm:pt>
    <dgm:pt modelId="{2E87B2C2-7AFC-41E9-AE3E-7ACEF5ED4865}" type="pres">
      <dgm:prSet presAssocID="{A7650B12-B4C1-49B6-A88C-855E5C4F5755}" presName="sibTrans" presStyleCnt="0"/>
      <dgm:spPr/>
    </dgm:pt>
    <dgm:pt modelId="{C8B4A047-E39B-422D-8015-5D6E4DB31A7F}" type="pres">
      <dgm:prSet presAssocID="{25CB8F36-AFE0-4B0B-BA34-291E3B86C1C0}" presName="node" presStyleLbl="node1" presStyleIdx="2" presStyleCnt="3">
        <dgm:presLayoutVars>
          <dgm:bulletEnabled val="1"/>
        </dgm:presLayoutVars>
      </dgm:prSet>
      <dgm:spPr/>
    </dgm:pt>
  </dgm:ptLst>
  <dgm:cxnLst>
    <dgm:cxn modelId="{A2B75512-2E90-4CAD-B681-92E841E20A3C}" srcId="{6787E9D6-2A90-4BCA-9917-059667D4BDBC}" destId="{20D237AD-2D1F-4481-A390-56C1A4A234E1}" srcOrd="0" destOrd="0" parTransId="{77A42239-407A-4DA4-92B6-1156C06B96B4}" sibTransId="{9B6AF509-78FF-4A59-9603-56CBBF4637F2}"/>
    <dgm:cxn modelId="{40D60439-649A-4345-8AC6-1978360609B4}" srcId="{6787E9D6-2A90-4BCA-9917-059667D4BDBC}" destId="{3C4CBA20-C413-4460-97FB-19783F211F8E}" srcOrd="1" destOrd="0" parTransId="{9C1207D8-94AC-43CD-931C-DE164AD3CC30}" sibTransId="{A7650B12-B4C1-49B6-A88C-855E5C4F5755}"/>
    <dgm:cxn modelId="{4097B756-1BFE-4FFD-B31E-A8E4F11565E1}" type="presOf" srcId="{25CB8F36-AFE0-4B0B-BA34-291E3B86C1C0}" destId="{C8B4A047-E39B-422D-8015-5D6E4DB31A7F}" srcOrd="0" destOrd="0" presId="urn:microsoft.com/office/officeart/2005/8/layout/default"/>
    <dgm:cxn modelId="{F6A681AD-786F-4E7A-8DF3-A302F7A82D6F}" type="presOf" srcId="{20D237AD-2D1F-4481-A390-56C1A4A234E1}" destId="{C259CB7C-47D7-4DCA-B7A2-83B03271E21D}" srcOrd="0" destOrd="0" presId="urn:microsoft.com/office/officeart/2005/8/layout/default"/>
    <dgm:cxn modelId="{C01759B7-2DE7-49A3-8B5D-BB5A3D73FC7B}" type="presOf" srcId="{3C4CBA20-C413-4460-97FB-19783F211F8E}" destId="{004F5F93-2EA1-4FB2-AD97-0D450BACD7D4}" srcOrd="0" destOrd="0" presId="urn:microsoft.com/office/officeart/2005/8/layout/default"/>
    <dgm:cxn modelId="{66DCF2C0-20B7-4AF5-AE73-95B1116AE57D}" type="presOf" srcId="{6787E9D6-2A90-4BCA-9917-059667D4BDBC}" destId="{D822D75A-238A-426D-A9D3-A664472FE3B0}" srcOrd="0" destOrd="0" presId="urn:microsoft.com/office/officeart/2005/8/layout/default"/>
    <dgm:cxn modelId="{B7A4DDF3-2109-42C7-9C97-581B72E1A446}" srcId="{6787E9D6-2A90-4BCA-9917-059667D4BDBC}" destId="{25CB8F36-AFE0-4B0B-BA34-291E3B86C1C0}" srcOrd="2" destOrd="0" parTransId="{65E6B2FD-1E25-454D-AC87-F163F3483799}" sibTransId="{6CA0D106-06D7-4E6B-97B4-F826047EA86F}"/>
    <dgm:cxn modelId="{9F7C003F-58C6-4373-8DD0-6FC5B2883B65}" type="presParOf" srcId="{D822D75A-238A-426D-A9D3-A664472FE3B0}" destId="{C259CB7C-47D7-4DCA-B7A2-83B03271E21D}" srcOrd="0" destOrd="0" presId="urn:microsoft.com/office/officeart/2005/8/layout/default"/>
    <dgm:cxn modelId="{1D5DB406-7705-498F-ABAB-0A93C2BC1C1D}" type="presParOf" srcId="{D822D75A-238A-426D-A9D3-A664472FE3B0}" destId="{2F2627EA-8A61-494F-AE64-ECDBF674EF46}" srcOrd="1" destOrd="0" presId="urn:microsoft.com/office/officeart/2005/8/layout/default"/>
    <dgm:cxn modelId="{53FCE2C6-8188-4BA3-9B89-62A96688DE3E}" type="presParOf" srcId="{D822D75A-238A-426D-A9D3-A664472FE3B0}" destId="{004F5F93-2EA1-4FB2-AD97-0D450BACD7D4}" srcOrd="2" destOrd="0" presId="urn:microsoft.com/office/officeart/2005/8/layout/default"/>
    <dgm:cxn modelId="{A3A31923-1262-4F2C-B648-0AA7AFF2856A}" type="presParOf" srcId="{D822D75A-238A-426D-A9D3-A664472FE3B0}" destId="{2E87B2C2-7AFC-41E9-AE3E-7ACEF5ED4865}" srcOrd="3" destOrd="0" presId="urn:microsoft.com/office/officeart/2005/8/layout/default"/>
    <dgm:cxn modelId="{FC18004B-D139-4FD4-A182-F1E5792A81E3}" type="presParOf" srcId="{D822D75A-238A-426D-A9D3-A664472FE3B0}" destId="{C8B4A047-E39B-422D-8015-5D6E4DB31A7F}" srcOrd="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59CB7C-47D7-4DCA-B7A2-83B03271E21D}">
      <dsp:nvSpPr>
        <dsp:cNvPr id="0" name=""/>
        <dsp:cNvSpPr/>
      </dsp:nvSpPr>
      <dsp:spPr>
        <a:xfrm>
          <a:off x="1088249" y="2203"/>
          <a:ext cx="3224119" cy="1934471"/>
        </a:xfrm>
        <a:prstGeom prst="rect">
          <a:avLst/>
        </a:prstGeom>
        <a:solidFill>
          <a:srgbClr val="00B05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3600" b="0" i="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Dijkstra</a:t>
          </a:r>
          <a:r>
            <a:rPr lang="zh-CN" altLang="en-US" sz="3600" b="0" i="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求最短路</a:t>
          </a:r>
          <a:r>
            <a:rPr lang="en-US" altLang="zh-CN" sz="3600" b="0" i="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(1)</a:t>
          </a:r>
          <a:endParaRPr lang="zh-CN" altLang="en-US" sz="3600" kern="1200" dirty="0">
            <a:solidFill>
              <a:prstClr val="white"/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sp:txBody>
      <dsp:txXfrm>
        <a:off x="1088249" y="2203"/>
        <a:ext cx="3224119" cy="1934471"/>
      </dsp:txXfrm>
    </dsp:sp>
    <dsp:sp modelId="{004F5F93-2EA1-4FB2-AD97-0D450BACD7D4}">
      <dsp:nvSpPr>
        <dsp:cNvPr id="0" name=""/>
        <dsp:cNvSpPr/>
      </dsp:nvSpPr>
      <dsp:spPr>
        <a:xfrm>
          <a:off x="4634780" y="2203"/>
          <a:ext cx="3224119" cy="1934471"/>
        </a:xfrm>
        <a:prstGeom prst="rect">
          <a:avLst/>
        </a:prstGeom>
        <a:solidFill>
          <a:srgbClr val="FFC00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3600" b="0" i="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Dijkstra</a:t>
          </a:r>
          <a:r>
            <a:rPr lang="zh-CN" altLang="en-US" sz="3600" b="0" i="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求最短路</a:t>
          </a:r>
          <a:r>
            <a:rPr lang="en-US" altLang="zh-CN" sz="3600" b="0" i="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(2)</a:t>
          </a:r>
          <a:endParaRPr lang="zh-CN" altLang="en-US" sz="3600" kern="1200" dirty="0">
            <a:solidFill>
              <a:prstClr val="white"/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sp:txBody>
      <dsp:txXfrm>
        <a:off x="4634780" y="2203"/>
        <a:ext cx="3224119" cy="1934471"/>
      </dsp:txXfrm>
    </dsp:sp>
    <dsp:sp modelId="{C8B4A047-E39B-422D-8015-5D6E4DB31A7F}">
      <dsp:nvSpPr>
        <dsp:cNvPr id="0" name=""/>
        <dsp:cNvSpPr/>
      </dsp:nvSpPr>
      <dsp:spPr>
        <a:xfrm>
          <a:off x="2861515" y="2259086"/>
          <a:ext cx="3224119" cy="1934471"/>
        </a:xfrm>
        <a:prstGeom prst="rect">
          <a:avLst/>
        </a:prstGeom>
        <a:solidFill>
          <a:srgbClr val="7030A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altLang="zh-CN" sz="3600" kern="12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Boss:</a:t>
          </a:r>
          <a:r>
            <a:rPr lang="zh-CN" altLang="en-US" sz="3600" kern="12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最省赛程</a:t>
          </a:r>
        </a:p>
      </dsp:txBody>
      <dsp:txXfrm>
        <a:off x="2861515" y="2259086"/>
        <a:ext cx="3224119" cy="193447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238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latinLnBrk="0">
              <a:defRPr lang="zh-CN" sz="1200"/>
            </a:lvl1pPr>
          </a:lstStyle>
          <a:p>
            <a:endParaRPr lang="zh-CN" dirty="0">
              <a:ea typeface="Microsoft YaHei UI" panose="020B0503020204020204" pitchFamily="3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978275" y="0"/>
            <a:ext cx="3043238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latinLnBrk="0">
              <a:defRPr lang="zh-CN" sz="1200"/>
            </a:lvl1pPr>
          </a:lstStyle>
          <a:p>
            <a:fld id="{E574AC39-44E6-425E-AF49-CF7D189F346F}" type="datetimeFigureOut">
              <a:rPr lang="en-US" altLang="zh-CN" smtClean="0">
                <a:ea typeface="Microsoft YaHei UI" panose="020B0503020204020204" pitchFamily="34" charset="-122"/>
              </a:rPr>
              <a:t>7/12/2022</a:t>
            </a:fld>
            <a:endParaRPr lang="zh-CN" dirty="0">
              <a:ea typeface="Microsoft YaHei UI" panose="020B0503020204020204" pitchFamily="3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842375"/>
            <a:ext cx="3043238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latinLnBrk="0">
              <a:defRPr lang="zh-CN" sz="1200"/>
            </a:lvl1pPr>
          </a:lstStyle>
          <a:p>
            <a:endParaRPr lang="zh-CN" dirty="0">
              <a:ea typeface="Microsoft YaHei UI" panose="020B0503020204020204" pitchFamily="34" charset="-122"/>
            </a:endParaRPr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978275" y="8842375"/>
            <a:ext cx="3043238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latinLnBrk="0">
              <a:defRPr lang="zh-CN" sz="1200"/>
            </a:lvl1pPr>
          </a:lstStyle>
          <a:p>
            <a:fld id="{6320F472-929B-459B-8D82-2FABCC5B32A0}" type="slidenum">
              <a:rPr lang="zh-CN" smtClean="0">
                <a:ea typeface="Microsoft YaHei UI" panose="020B0503020204020204" pitchFamily="34" charset="-122"/>
              </a:rPr>
              <a:t>‹#›</a:t>
            </a:fld>
            <a:endParaRPr lang="zh-CN" dirty="0"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0226418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343" cy="467072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l" latinLnBrk="0">
              <a:defRPr lang="zh-CN" sz="1200">
                <a:ea typeface="Microsoft YaHei UI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978132" y="0"/>
            <a:ext cx="3043343" cy="467072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r" latinLnBrk="0">
              <a:defRPr lang="zh-CN" sz="1200">
                <a:ea typeface="Microsoft YaHei UI" panose="020B0503020204020204" pitchFamily="34" charset="-122"/>
              </a:defRPr>
            </a:lvl1pPr>
          </a:lstStyle>
          <a:p>
            <a:fld id="{DF2775BC-6312-42C7-B7C5-EA6783C2D9CA}" type="datetimeFigureOut">
              <a:rPr lang="en-US" altLang="zh-CN" smtClean="0"/>
              <a:pPr/>
              <a:t>7/12/2022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163638"/>
            <a:ext cx="5584825" cy="31416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324" tIns="46662" rIns="93324" bIns="46662" rtlCol="0" anchor="ctr"/>
          <a:lstStyle/>
          <a:p>
            <a:endParaRPr lang="zh-CN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02310" y="4480004"/>
            <a:ext cx="5618480" cy="3665458"/>
          </a:xfrm>
          <a:prstGeom prst="rect">
            <a:avLst/>
          </a:prstGeom>
        </p:spPr>
        <p:txBody>
          <a:bodyPr vert="horz" lIns="93324" tIns="46662" rIns="93324" bIns="46662" rtlCol="0"/>
          <a:lstStyle/>
          <a:p>
            <a:pPr lvl="0"/>
            <a:r>
              <a:rPr lang="zh-CN" dirty="0"/>
              <a:t>单击此处编辑母版文本样式</a:t>
            </a:r>
          </a:p>
          <a:p>
            <a:pPr lvl="1"/>
            <a:r>
              <a:rPr lang="zh-CN" dirty="0"/>
              <a:t>第二级</a:t>
            </a:r>
          </a:p>
          <a:p>
            <a:pPr lvl="2"/>
            <a:r>
              <a:rPr lang="zh-CN" dirty="0"/>
              <a:t>第三级</a:t>
            </a:r>
          </a:p>
          <a:p>
            <a:pPr lvl="3"/>
            <a:r>
              <a:rPr lang="zh-CN" dirty="0"/>
              <a:t>第四级</a:t>
            </a:r>
          </a:p>
          <a:p>
            <a:pPr lvl="4"/>
            <a:r>
              <a:rPr lang="zh-CN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842030"/>
            <a:ext cx="3043343" cy="467071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l" latinLnBrk="0">
              <a:defRPr lang="zh-CN" sz="1200">
                <a:ea typeface="Microsoft YaHei UI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978132" y="8842030"/>
            <a:ext cx="3043343" cy="467071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r" latinLnBrk="0">
              <a:defRPr lang="zh-CN" sz="1200">
                <a:ea typeface="Microsoft YaHei UI" panose="020B0503020204020204" pitchFamily="34" charset="-122"/>
              </a:defRPr>
            </a:lvl1pPr>
          </a:lstStyle>
          <a:p>
            <a:fld id="{67F715A1-4ADC-44E0-9587-804FF39D6B22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7298420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lang="zh-CN" sz="1200" kern="1200">
        <a:solidFill>
          <a:schemeClr val="tx1"/>
        </a:solidFill>
        <a:latin typeface="+mn-lt"/>
        <a:ea typeface="Microsoft YaHei UI" panose="020B0503020204020204" pitchFamily="34" charset="-122"/>
        <a:cs typeface="+mn-cs"/>
      </a:defRPr>
    </a:lvl1pPr>
    <a:lvl2pPr marL="457200" algn="l" defTabSz="914400" rtl="0" eaLnBrk="1" latinLnBrk="0" hangingPunct="1">
      <a:defRPr lang="zh-CN" sz="1200" kern="1200">
        <a:solidFill>
          <a:schemeClr val="tx1"/>
        </a:solidFill>
        <a:latin typeface="+mn-lt"/>
        <a:ea typeface="Microsoft YaHei UI" panose="020B0503020204020204" pitchFamily="34" charset="-122"/>
        <a:cs typeface="+mn-cs"/>
      </a:defRPr>
    </a:lvl2pPr>
    <a:lvl3pPr marL="914400" algn="l" defTabSz="914400" rtl="0" eaLnBrk="1" latinLnBrk="0" hangingPunct="1">
      <a:defRPr lang="zh-CN" sz="1200" kern="1200">
        <a:solidFill>
          <a:schemeClr val="tx1"/>
        </a:solidFill>
        <a:latin typeface="+mn-lt"/>
        <a:ea typeface="Microsoft YaHei UI" panose="020B0503020204020204" pitchFamily="34" charset="-122"/>
        <a:cs typeface="+mn-cs"/>
      </a:defRPr>
    </a:lvl3pPr>
    <a:lvl4pPr marL="1371600" algn="l" defTabSz="914400" rtl="0" eaLnBrk="1" latinLnBrk="0" hangingPunct="1">
      <a:defRPr lang="zh-CN" sz="1200" kern="1200">
        <a:solidFill>
          <a:schemeClr val="tx1"/>
        </a:solidFill>
        <a:latin typeface="+mn-lt"/>
        <a:ea typeface="Microsoft YaHei UI" panose="020B0503020204020204" pitchFamily="34" charset="-122"/>
        <a:cs typeface="+mn-cs"/>
      </a:defRPr>
    </a:lvl4pPr>
    <a:lvl5pPr marL="1828800" algn="l" defTabSz="914400" rtl="0" eaLnBrk="1" latinLnBrk="0" hangingPunct="1">
      <a:defRPr lang="zh-CN" sz="1200" kern="1200">
        <a:solidFill>
          <a:schemeClr val="tx1"/>
        </a:solidFill>
        <a:latin typeface="+mn-lt"/>
        <a:ea typeface="Microsoft YaHei UI" panose="020B0503020204020204" pitchFamily="34" charset="-122"/>
        <a:cs typeface="+mn-cs"/>
      </a:defRPr>
    </a:lvl5pPr>
    <a:lvl6pPr marL="22860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 latinLnBrk="0">
              <a:defRPr lang="zh-CN" sz="7200"/>
            </a:lvl1pPr>
          </a:lstStyle>
          <a:p>
            <a:r>
              <a:rPr lang="zh-CN" altLang="en-US"/>
              <a:t>单击此处编辑母版标题样式</a:t>
            </a:r>
            <a:endParaRPr lang="zh-CN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 latinLnBrk="0">
              <a:buNone/>
              <a:defRPr lang="zh-CN" cap="all">
                <a:solidFill>
                  <a:schemeClr val="accent1"/>
                </a:solidFill>
              </a:defRPr>
            </a:lvl1pPr>
            <a:lvl2pPr marL="457200" indent="0" algn="ctr" latinLnBrk="0">
              <a:buNone/>
              <a:defRPr lang="zh-CN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 latinLnBrk="0">
              <a:buNone/>
              <a:defRPr lang="zh-CN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 latinLnBrk="0">
              <a:buNone/>
              <a:defRPr lang="zh-CN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 latinLnBrk="0">
              <a:buNone/>
              <a:defRPr lang="zh-CN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 latinLnBrk="0">
              <a:buNone/>
              <a:defRPr lang="zh-CN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 latinLnBrk="0">
              <a:buNone/>
              <a:defRPr lang="zh-CN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 latinLnBrk="0">
              <a:buNone/>
              <a:defRPr lang="zh-CN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 latinLnBrk="0">
              <a:buNone/>
              <a:defRPr lang="zh-CN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zh-CN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40FF0622-75E4-48B8-A617-5428CA5926CE}" type="datetimeFigureOut">
              <a:t>2022/7/12</a:t>
            </a:fld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5541-8164-4CC7-9F2F-6F0C49BB858D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9408927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题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 latinLnBrk="0">
              <a:defRPr lang="zh-CN" sz="3600" b="0"/>
            </a:lvl1pPr>
          </a:lstStyle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ctr">
            <a:normAutofit/>
          </a:bodyPr>
          <a:lstStyle>
            <a:lvl1pPr marL="0" indent="0" algn="ctr" latinLnBrk="0">
              <a:buNone/>
              <a:defRPr lang="zh-CN" sz="1600"/>
            </a:lvl1pPr>
            <a:lvl2pPr marL="457200" indent="0" latinLnBrk="0">
              <a:buNone/>
              <a:defRPr lang="zh-CN" sz="2800"/>
            </a:lvl2pPr>
            <a:lvl3pPr marL="914400" indent="0" latinLnBrk="0">
              <a:buNone/>
              <a:defRPr lang="zh-CN" sz="2400"/>
            </a:lvl3pPr>
            <a:lvl4pPr marL="1371600" indent="0" latinLnBrk="0">
              <a:buNone/>
              <a:defRPr lang="zh-CN" sz="2000"/>
            </a:lvl4pPr>
            <a:lvl5pPr marL="1828800" indent="0" latinLnBrk="0">
              <a:buNone/>
              <a:defRPr lang="zh-CN" sz="2000"/>
            </a:lvl5pPr>
            <a:lvl6pPr marL="2286000" indent="0" latinLnBrk="0">
              <a:buNone/>
              <a:defRPr lang="zh-CN" sz="2000"/>
            </a:lvl6pPr>
            <a:lvl7pPr marL="2743200" indent="0" latinLnBrk="0">
              <a:buNone/>
              <a:defRPr lang="zh-CN" sz="2000"/>
            </a:lvl7pPr>
            <a:lvl8pPr marL="3200400" indent="0" latinLnBrk="0">
              <a:buNone/>
              <a:defRPr lang="zh-CN" sz="2000"/>
            </a:lvl8pPr>
            <a:lvl9pPr marL="3657600" indent="0" latinLnBrk="0">
              <a:buNone/>
              <a:defRPr lang="zh-CN" sz="2000"/>
            </a:lvl9pPr>
          </a:lstStyle>
          <a:p>
            <a:r>
              <a:rPr lang="zh-CN" altLang="en-US"/>
              <a:t>单击图标添加图片</a:t>
            </a:r>
            <a:endParaRPr lang="zh-CN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 latinLnBrk="0">
              <a:buNone/>
              <a:defRPr lang="zh-CN" sz="1400"/>
            </a:lvl1pPr>
            <a:lvl2pPr marL="457200" indent="0" latinLnBrk="0">
              <a:buNone/>
              <a:defRPr lang="zh-CN" sz="1200"/>
            </a:lvl2pPr>
            <a:lvl3pPr marL="914400" indent="0" latinLnBrk="0">
              <a:buNone/>
              <a:defRPr lang="zh-CN" sz="1000"/>
            </a:lvl3pPr>
            <a:lvl4pPr marL="1371600" indent="0" latinLnBrk="0">
              <a:buNone/>
              <a:defRPr lang="zh-CN" sz="900"/>
            </a:lvl4pPr>
            <a:lvl5pPr marL="1828800" indent="0" latinLnBrk="0">
              <a:buNone/>
              <a:defRPr lang="zh-CN" sz="900"/>
            </a:lvl5pPr>
            <a:lvl6pPr marL="2286000" indent="0" latinLnBrk="0">
              <a:buNone/>
              <a:defRPr lang="zh-CN" sz="900"/>
            </a:lvl6pPr>
            <a:lvl7pPr marL="2743200" indent="0" latinLnBrk="0">
              <a:buNone/>
              <a:defRPr lang="zh-CN" sz="900"/>
            </a:lvl7pPr>
            <a:lvl8pPr marL="3200400" indent="0" latinLnBrk="0">
              <a:buNone/>
              <a:defRPr lang="zh-CN" sz="900"/>
            </a:lvl8pPr>
            <a:lvl9pPr marL="3657600" indent="0" latinLnBrk="0">
              <a:buNone/>
              <a:defRPr lang="zh-CN"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40FF0622-75E4-48B8-A617-5428CA5926CE}" type="datetimeFigureOut">
              <a:t>2022/7/12</a:t>
            </a:fld>
            <a:endParaRPr 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zh-CN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5541-8164-4CC7-9F2F-6F0C49BB858D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6690859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全景图片与题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 latinLnBrk="0">
              <a:defRPr lang="zh-CN" sz="2400" b="0"/>
            </a:lvl1pPr>
          </a:lstStyle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ctr">
            <a:normAutofit/>
          </a:bodyPr>
          <a:lstStyle>
            <a:lvl1pPr marL="0" indent="0" algn="ctr" latinLnBrk="0">
              <a:buNone/>
              <a:defRPr lang="zh-CN" sz="1600"/>
            </a:lvl1pPr>
            <a:lvl2pPr marL="457200" indent="0" latinLnBrk="0">
              <a:buNone/>
              <a:defRPr lang="zh-CN" sz="2800"/>
            </a:lvl2pPr>
            <a:lvl3pPr marL="914400" indent="0" latinLnBrk="0">
              <a:buNone/>
              <a:defRPr lang="zh-CN" sz="2400"/>
            </a:lvl3pPr>
            <a:lvl4pPr marL="1371600" indent="0" latinLnBrk="0">
              <a:buNone/>
              <a:defRPr lang="zh-CN" sz="2000"/>
            </a:lvl4pPr>
            <a:lvl5pPr marL="1828800" indent="0" latinLnBrk="0">
              <a:buNone/>
              <a:defRPr lang="zh-CN" sz="2000"/>
            </a:lvl5pPr>
            <a:lvl6pPr marL="2286000" indent="0" latinLnBrk="0">
              <a:buNone/>
              <a:defRPr lang="zh-CN" sz="2000"/>
            </a:lvl6pPr>
            <a:lvl7pPr marL="2743200" indent="0" latinLnBrk="0">
              <a:buNone/>
              <a:defRPr lang="zh-CN" sz="2000"/>
            </a:lvl7pPr>
            <a:lvl8pPr marL="3200400" indent="0" latinLnBrk="0">
              <a:buNone/>
              <a:defRPr lang="zh-CN" sz="2000"/>
            </a:lvl8pPr>
            <a:lvl9pPr marL="3657600" indent="0" latinLnBrk="0">
              <a:buNone/>
              <a:defRPr lang="zh-CN" sz="2000"/>
            </a:lvl9pPr>
          </a:lstStyle>
          <a:p>
            <a:r>
              <a:rPr lang="zh-CN" altLang="en-US"/>
              <a:t>单击图标添加图片</a:t>
            </a:r>
            <a:endParaRPr lang="zh-CN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 latinLnBrk="0">
              <a:buNone/>
              <a:defRPr lang="zh-CN" sz="1200"/>
            </a:lvl1pPr>
            <a:lvl2pPr marL="457200" indent="0" latinLnBrk="0">
              <a:buNone/>
              <a:defRPr lang="zh-CN" sz="1200"/>
            </a:lvl2pPr>
            <a:lvl3pPr marL="914400" indent="0" latinLnBrk="0">
              <a:buNone/>
              <a:defRPr lang="zh-CN" sz="1000"/>
            </a:lvl3pPr>
            <a:lvl4pPr marL="1371600" indent="0" latinLnBrk="0">
              <a:buNone/>
              <a:defRPr lang="zh-CN" sz="900"/>
            </a:lvl4pPr>
            <a:lvl5pPr marL="1828800" indent="0" latinLnBrk="0">
              <a:buNone/>
              <a:defRPr lang="zh-CN" sz="900"/>
            </a:lvl5pPr>
            <a:lvl6pPr marL="2286000" indent="0" latinLnBrk="0">
              <a:buNone/>
              <a:defRPr lang="zh-CN" sz="900"/>
            </a:lvl6pPr>
            <a:lvl7pPr marL="2743200" indent="0" latinLnBrk="0">
              <a:buNone/>
              <a:defRPr lang="zh-CN" sz="900"/>
            </a:lvl7pPr>
            <a:lvl8pPr marL="3200400" indent="0" latinLnBrk="0">
              <a:buNone/>
              <a:defRPr lang="zh-CN" sz="900"/>
            </a:lvl8pPr>
            <a:lvl9pPr marL="3657600" indent="0" latinLnBrk="0">
              <a:buNone/>
              <a:defRPr lang="zh-CN"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40FF0622-75E4-48B8-A617-5428CA5926CE}" type="datetimeFigureOut">
              <a:t>2022/7/12</a:t>
            </a:fld>
            <a:endParaRPr 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zh-CN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5541-8164-4CC7-9F2F-6F0C49BB858D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25813912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题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 latinLnBrk="0">
              <a:defRPr lang="zh-CN" sz="4800"/>
            </a:lvl1pPr>
          </a:lstStyle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40FF0622-75E4-48B8-A617-5428CA5926CE}" type="datetimeFigureOut">
              <a:t>2022/7/12</a:t>
            </a:fld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5541-8164-4CC7-9F2F-6F0C49BB858D}" type="slidenum">
              <a:t>‹#›</a:t>
            </a:fld>
            <a:endParaRPr lang="zh-CN"/>
          </a:p>
        </p:txBody>
      </p:sp>
      <p:sp>
        <p:nvSpPr>
          <p:cNvPr id="8" name="文本占位符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 latinLnBrk="0">
              <a:buNone/>
              <a:defRPr lang="zh-CN" sz="1800"/>
            </a:lvl1pPr>
            <a:lvl2pPr marL="457200" indent="0" latinLnBrk="0">
              <a:buNone/>
              <a:defRPr lang="zh-CN" sz="1200"/>
            </a:lvl2pPr>
            <a:lvl3pPr marL="914400" indent="0" latinLnBrk="0">
              <a:buNone/>
              <a:defRPr lang="zh-CN" sz="1000"/>
            </a:lvl3pPr>
            <a:lvl4pPr marL="1371600" indent="0" latinLnBrk="0">
              <a:buNone/>
              <a:defRPr lang="zh-CN" sz="900"/>
            </a:lvl4pPr>
            <a:lvl5pPr marL="1828800" indent="0" latinLnBrk="0">
              <a:buNone/>
              <a:defRPr lang="zh-CN" sz="900"/>
            </a:lvl5pPr>
            <a:lvl6pPr marL="2286000" indent="0" latinLnBrk="0">
              <a:buNone/>
              <a:defRPr lang="zh-CN" sz="900"/>
            </a:lvl6pPr>
            <a:lvl7pPr marL="2743200" indent="0" latinLnBrk="0">
              <a:buNone/>
              <a:defRPr lang="zh-CN" sz="900"/>
            </a:lvl7pPr>
            <a:lvl8pPr marL="3200400" indent="0" latinLnBrk="0">
              <a:buNone/>
              <a:defRPr lang="zh-CN" sz="900"/>
            </a:lvl8pPr>
            <a:lvl9pPr marL="3657600" indent="0" latinLnBrk="0">
              <a:buNone/>
              <a:defRPr lang="zh-CN"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6409152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言与题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 latinLnBrk="0">
              <a:defRPr lang="zh-CN" sz="4800"/>
            </a:lvl1pPr>
          </a:lstStyle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40FF0622-75E4-48B8-A617-5428CA5926CE}" type="datetimeFigureOut">
              <a:t>2022/7/12</a:t>
            </a:fld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5541-8164-4CC7-9F2F-6F0C49BB858D}" type="slidenum">
              <a:t>‹#›</a:t>
            </a:fld>
            <a:endParaRPr lang="zh-CN"/>
          </a:p>
        </p:txBody>
      </p:sp>
      <p:sp>
        <p:nvSpPr>
          <p:cNvPr id="10" name="文本占位符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 latinLnBrk="0">
              <a:buNone/>
              <a:defRPr lang="zh-CN" sz="1800"/>
            </a:lvl1pPr>
            <a:lvl2pPr marL="457200" indent="0" latinLnBrk="0">
              <a:buNone/>
              <a:defRPr lang="zh-CN" sz="1200"/>
            </a:lvl2pPr>
            <a:lvl3pPr marL="914400" indent="0" latinLnBrk="0">
              <a:buNone/>
              <a:defRPr lang="zh-CN" sz="1000"/>
            </a:lvl3pPr>
            <a:lvl4pPr marL="1371600" indent="0" latinLnBrk="0">
              <a:buNone/>
              <a:defRPr lang="zh-CN" sz="900"/>
            </a:lvl4pPr>
            <a:lvl5pPr marL="1828800" indent="0" latinLnBrk="0">
              <a:buNone/>
              <a:defRPr lang="zh-CN" sz="900"/>
            </a:lvl5pPr>
            <a:lvl6pPr marL="2286000" indent="0" latinLnBrk="0">
              <a:buNone/>
              <a:defRPr lang="zh-CN" sz="900"/>
            </a:lvl6pPr>
            <a:lvl7pPr marL="2743200" indent="0" latinLnBrk="0">
              <a:buNone/>
              <a:defRPr lang="zh-CN" sz="900"/>
            </a:lvl7pPr>
            <a:lvl8pPr marL="3200400" indent="0" latinLnBrk="0">
              <a:buNone/>
              <a:defRPr lang="zh-CN" sz="900"/>
            </a:lvl8pPr>
            <a:lvl9pPr marL="3657600" indent="0" latinLnBrk="0">
              <a:buNone/>
              <a:defRPr lang="zh-CN"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4" name="文本占位符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385828" cy="342174"/>
          </a:xfrm>
        </p:spPr>
        <p:txBody>
          <a:bodyPr anchor="t">
            <a:normAutofit/>
          </a:bodyPr>
          <a:lstStyle>
            <a:lvl1pPr marL="0" indent="0" latinLnBrk="0">
              <a:buNone/>
              <a:defRPr lang="zh-CN" sz="1400" b="0" kern="1200" cap="small">
                <a:solidFill>
                  <a:schemeClr val="accent1"/>
                </a:solidFill>
                <a:latin typeface="+mj-lt"/>
                <a:ea typeface="Microsoft YaHei UI" panose="020B0503020204020204" pitchFamily="34" charset="-122"/>
                <a:cs typeface="+mj-cs"/>
              </a:defRPr>
            </a:lvl1pPr>
            <a:lvl2pPr marL="457200" indent="0" latinLnBrk="0">
              <a:buNone/>
              <a:defRPr lang="zh-CN" sz="1200"/>
            </a:lvl2pPr>
            <a:lvl3pPr marL="914400" indent="0" latinLnBrk="0">
              <a:buNone/>
              <a:defRPr lang="zh-CN" sz="1000"/>
            </a:lvl3pPr>
            <a:lvl4pPr marL="1371600" indent="0" latinLnBrk="0">
              <a:buNone/>
              <a:defRPr lang="zh-CN" sz="900"/>
            </a:lvl4pPr>
            <a:lvl5pPr marL="1828800" indent="0" latinLnBrk="0">
              <a:buNone/>
              <a:defRPr lang="zh-CN" sz="900"/>
            </a:lvl5pPr>
            <a:lvl6pPr marL="2286000" indent="0" latinLnBrk="0">
              <a:buNone/>
              <a:defRPr lang="zh-CN" sz="900"/>
            </a:lvl6pPr>
            <a:lvl7pPr marL="2743200" indent="0" latinLnBrk="0">
              <a:buNone/>
              <a:defRPr lang="zh-CN" sz="900"/>
            </a:lvl7pPr>
            <a:lvl8pPr marL="3200400" indent="0" latinLnBrk="0">
              <a:buNone/>
              <a:defRPr lang="zh-CN" sz="900"/>
            </a:lvl8pPr>
            <a:lvl9pPr marL="3657600" indent="0" latinLnBrk="0">
              <a:buNone/>
              <a:defRPr lang="zh-CN"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r" latinLnBrk="0">
              <a:defRPr lang="zh-CN" sz="12200" b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zh-CN" dirty="0">
                <a:ea typeface="Microsoft YaHei UI" panose="020B0503020204020204" pitchFamily="34" charset="-122"/>
              </a:rPr>
              <a:t>“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r" latinLnBrk="0">
              <a:defRPr lang="zh-CN" sz="12200" b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zh-CN" dirty="0">
                <a:ea typeface="Microsoft YaHei UI" panose="020B0503020204020204" pitchFamily="34" charset="-122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476216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59" cy="1653180"/>
          </a:xfrm>
        </p:spPr>
        <p:txBody>
          <a:bodyPr anchor="b"/>
          <a:lstStyle>
            <a:lvl1pPr algn="l" latinLnBrk="0">
              <a:defRPr lang="zh-CN" sz="4000" b="0" cap="none"/>
            </a:lvl1pPr>
          </a:lstStyle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 latinLnBrk="0">
              <a:buNone/>
              <a:defRPr lang="zh-CN" sz="2000" cap="none">
                <a:solidFill>
                  <a:schemeClr val="accent1"/>
                </a:solidFill>
              </a:defRPr>
            </a:lvl1pPr>
            <a:lvl2pPr marL="457200" indent="0" latinLnBrk="0">
              <a:buNone/>
              <a:defRPr lang="zh-CN"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latinLnBrk="0">
              <a:buNone/>
              <a:defRPr lang="zh-CN"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latinLnBrk="0">
              <a:buNone/>
              <a:defRPr lang="zh-CN"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latinLnBrk="0">
              <a:buNone/>
              <a:defRPr lang="zh-CN"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latinLnBrk="0">
              <a:buNone/>
              <a:defRPr lang="zh-CN"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latinLnBrk="0">
              <a:buNone/>
              <a:defRPr lang="zh-CN"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latinLnBrk="0">
              <a:buNone/>
              <a:defRPr lang="zh-CN"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latinLnBrk="0">
              <a:buNone/>
              <a:defRPr lang="zh-CN"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40FF0622-75E4-48B8-A617-5428CA5926CE}" type="datetimeFigureOut">
              <a:t>2022/7/12</a:t>
            </a:fld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5541-8164-4CC7-9F2F-6F0C49BB858D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0494607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言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3163026"/>
          </a:xfrm>
        </p:spPr>
        <p:txBody>
          <a:bodyPr/>
          <a:lstStyle>
            <a:lvl1pPr latinLnBrk="0">
              <a:defRPr lang="zh-CN" sz="4800"/>
            </a:lvl1pPr>
          </a:lstStyle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40FF0622-75E4-48B8-A617-5428CA5926CE}" type="datetimeFigureOut">
              <a:t>2022/7/12</a:t>
            </a:fld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5541-8164-4CC7-9F2F-6F0C49BB858D}" type="slidenum">
              <a:t>‹#›</a:t>
            </a:fld>
            <a:endParaRPr lang="zh-CN"/>
          </a:p>
        </p:txBody>
      </p:sp>
      <p:sp>
        <p:nvSpPr>
          <p:cNvPr id="8" name="文本占位符 3"/>
          <p:cNvSpPr>
            <a:spLocks noGrp="1"/>
          </p:cNvSpPr>
          <p:nvPr>
            <p:ph type="body" sz="half" idx="2"/>
          </p:nvPr>
        </p:nvSpPr>
        <p:spPr>
          <a:xfrm>
            <a:off x="1574801" y="4953000"/>
            <a:ext cx="7999315" cy="1074057"/>
          </a:xfrm>
        </p:spPr>
        <p:txBody>
          <a:bodyPr anchor="t">
            <a:normAutofit/>
          </a:bodyPr>
          <a:lstStyle>
            <a:lvl1pPr marL="0" indent="0" latinLnBrk="0">
              <a:buNone/>
              <a:defRPr lang="zh-CN" sz="1800" b="0" kern="1200">
                <a:solidFill>
                  <a:schemeClr val="accent1"/>
                </a:solidFill>
                <a:latin typeface="+mj-lt"/>
                <a:ea typeface="Microsoft YaHei UI" panose="020B0503020204020204" pitchFamily="34" charset="-122"/>
                <a:cs typeface="+mj-cs"/>
              </a:defRPr>
            </a:lvl1pPr>
            <a:lvl2pPr marL="457200" indent="0" latinLnBrk="0">
              <a:buNone/>
              <a:defRPr lang="zh-CN" sz="1200"/>
            </a:lvl2pPr>
            <a:lvl3pPr marL="914400" indent="0" latinLnBrk="0">
              <a:buNone/>
              <a:defRPr lang="zh-CN" sz="1000"/>
            </a:lvl3pPr>
            <a:lvl4pPr marL="1371600" indent="0" latinLnBrk="0">
              <a:buNone/>
              <a:defRPr lang="zh-CN" sz="900"/>
            </a:lvl4pPr>
            <a:lvl5pPr marL="1828800" indent="0" latinLnBrk="0">
              <a:buNone/>
              <a:defRPr lang="zh-CN" sz="900"/>
            </a:lvl5pPr>
            <a:lvl6pPr marL="2286000" indent="0" latinLnBrk="0">
              <a:buNone/>
              <a:defRPr lang="zh-CN" sz="900"/>
            </a:lvl6pPr>
            <a:lvl7pPr marL="2743200" indent="0" latinLnBrk="0">
              <a:buNone/>
              <a:defRPr lang="zh-CN" sz="900"/>
            </a:lvl7pPr>
            <a:lvl8pPr marL="3200400" indent="0" latinLnBrk="0">
              <a:buNone/>
              <a:defRPr lang="zh-CN" sz="900"/>
            </a:lvl8pPr>
            <a:lvl9pPr marL="3657600" indent="0" latinLnBrk="0">
              <a:buNone/>
              <a:defRPr lang="zh-CN"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9334033" y="331651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r" latinLnBrk="0">
              <a:defRPr lang="zh-CN" sz="12200" b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zh-CN" dirty="0">
                <a:ea typeface="Microsoft YaHei UI" panose="020B0503020204020204" pitchFamily="34" charset="-122"/>
              </a:rPr>
              <a:t>”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r" latinLnBrk="0">
              <a:defRPr lang="zh-CN" sz="12200" b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zh-CN" dirty="0">
                <a:ea typeface="Microsoft YaHei UI" panose="020B0503020204020204" pitchFamily="34" charset="-122"/>
              </a:rPr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16645840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 latinLnBrk="0">
              <a:defRPr lang="zh-CN" sz="4800"/>
            </a:lvl1pPr>
          </a:lstStyle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40FF0622-75E4-48B8-A617-5428CA5926CE}" type="datetimeFigureOut">
              <a:t>2022/7/12</a:t>
            </a:fld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5541-8164-4CC7-9F2F-6F0C49BB858D}" type="slidenum">
              <a:t>‹#›</a:t>
            </a:fld>
            <a:endParaRPr lang="zh-CN"/>
          </a:p>
        </p:txBody>
      </p:sp>
      <p:sp>
        <p:nvSpPr>
          <p:cNvPr id="10" name="文本占位符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t">
            <a:normAutofit/>
          </a:bodyPr>
          <a:lstStyle>
            <a:lvl1pPr marL="0" indent="0" latinLnBrk="0">
              <a:buNone/>
              <a:defRPr lang="zh-CN" sz="1800"/>
            </a:lvl1pPr>
            <a:lvl2pPr marL="457200" indent="0" latinLnBrk="0">
              <a:buNone/>
              <a:defRPr lang="zh-CN" sz="1200"/>
            </a:lvl2pPr>
            <a:lvl3pPr marL="914400" indent="0" latinLnBrk="0">
              <a:buNone/>
              <a:defRPr lang="zh-CN" sz="1000"/>
            </a:lvl3pPr>
            <a:lvl4pPr marL="1371600" indent="0" latinLnBrk="0">
              <a:buNone/>
              <a:defRPr lang="zh-CN" sz="900"/>
            </a:lvl4pPr>
            <a:lvl5pPr marL="1828800" indent="0" latinLnBrk="0">
              <a:buNone/>
              <a:defRPr lang="zh-CN" sz="900"/>
            </a:lvl5pPr>
            <a:lvl6pPr marL="2286000" indent="0" latinLnBrk="0">
              <a:buNone/>
              <a:defRPr lang="zh-CN" sz="900"/>
            </a:lvl6pPr>
            <a:lvl7pPr marL="2743200" indent="0" latinLnBrk="0">
              <a:buNone/>
              <a:defRPr lang="zh-CN" sz="900"/>
            </a:lvl7pPr>
            <a:lvl8pPr marL="3200400" indent="0" latinLnBrk="0">
              <a:buNone/>
              <a:defRPr lang="zh-CN" sz="900"/>
            </a:lvl8pPr>
            <a:lvl9pPr marL="3657600" indent="0" latinLnBrk="0">
              <a:buNone/>
              <a:defRPr lang="zh-CN"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3" name="文本占位符 3"/>
          <p:cNvSpPr>
            <a:spLocks noGrp="1"/>
          </p:cNvSpPr>
          <p:nvPr>
            <p:ph type="body" sz="half" idx="13"/>
          </p:nvPr>
        </p:nvSpPr>
        <p:spPr>
          <a:xfrm>
            <a:off x="1154953" y="3848610"/>
            <a:ext cx="8825659" cy="588517"/>
          </a:xfrm>
        </p:spPr>
        <p:txBody>
          <a:bodyPr anchor="b">
            <a:normAutofit/>
          </a:bodyPr>
          <a:lstStyle>
            <a:lvl1pPr marL="0" indent="0" algn="l" defTabSz="457200" rtl="0" eaLnBrk="1" latinLnBrk="0" hangingPunct="1">
              <a:buNone/>
              <a:defRPr lang="zh-CN" sz="3600" b="0" kern="1200" cap="none">
                <a:solidFill>
                  <a:schemeClr val="accent1"/>
                </a:solidFill>
                <a:latin typeface="+mj-lt"/>
                <a:ea typeface="Microsoft YaHei UI" panose="020B0503020204020204" pitchFamily="34" charset="-122"/>
                <a:cs typeface="+mj-cs"/>
              </a:defRPr>
            </a:lvl1pPr>
            <a:lvl2pPr marL="457200" indent="0" latinLnBrk="0">
              <a:buNone/>
              <a:defRPr lang="zh-CN" sz="1200"/>
            </a:lvl2pPr>
            <a:lvl3pPr marL="914400" indent="0" latinLnBrk="0">
              <a:buNone/>
              <a:defRPr lang="zh-CN" sz="1000"/>
            </a:lvl3pPr>
            <a:lvl4pPr marL="1371600" indent="0" latinLnBrk="0">
              <a:buNone/>
              <a:defRPr lang="zh-CN" sz="900"/>
            </a:lvl4pPr>
            <a:lvl5pPr marL="1828800" indent="0" latinLnBrk="0">
              <a:buNone/>
              <a:defRPr lang="zh-CN" sz="900"/>
            </a:lvl5pPr>
            <a:lvl6pPr marL="2286000" indent="0" latinLnBrk="0">
              <a:buNone/>
              <a:defRPr lang="zh-CN" sz="900"/>
            </a:lvl6pPr>
            <a:lvl7pPr marL="2743200" indent="0" latinLnBrk="0">
              <a:buNone/>
              <a:defRPr lang="zh-CN" sz="900"/>
            </a:lvl7pPr>
            <a:lvl8pPr marL="3200400" indent="0" latinLnBrk="0">
              <a:buNone/>
              <a:defRPr lang="zh-CN" sz="900"/>
            </a:lvl8pPr>
            <a:lvl9pPr marL="3657600" indent="0" latinLnBrk="0">
              <a:buNone/>
              <a:defRPr lang="zh-CN"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79222695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latinLnBrk="0">
              <a:defRPr lang="zh-CN" sz="4000"/>
            </a:lvl1pPr>
          </a:lstStyle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 latinLnBrk="0">
              <a:buNone/>
              <a:defRPr lang="zh-CN" sz="2400" b="0">
                <a:solidFill>
                  <a:schemeClr val="accent1"/>
                </a:solidFill>
              </a:defRPr>
            </a:lvl1pPr>
            <a:lvl2pPr marL="457200" indent="0" latinLnBrk="0">
              <a:buNone/>
              <a:defRPr lang="zh-CN" sz="2000" b="1"/>
            </a:lvl2pPr>
            <a:lvl3pPr marL="914400" indent="0" latinLnBrk="0">
              <a:buNone/>
              <a:defRPr lang="zh-CN" sz="1800" b="1"/>
            </a:lvl3pPr>
            <a:lvl4pPr marL="1371600" indent="0" latinLnBrk="0">
              <a:buNone/>
              <a:defRPr lang="zh-CN" sz="1600" b="1"/>
            </a:lvl4pPr>
            <a:lvl5pPr marL="1828800" indent="0" latinLnBrk="0">
              <a:buNone/>
              <a:defRPr lang="zh-CN" sz="1600" b="1"/>
            </a:lvl5pPr>
            <a:lvl6pPr marL="2286000" indent="0" latinLnBrk="0">
              <a:buNone/>
              <a:defRPr lang="zh-CN" sz="1600" b="1"/>
            </a:lvl6pPr>
            <a:lvl7pPr marL="2743200" indent="0" latinLnBrk="0">
              <a:buNone/>
              <a:defRPr lang="zh-CN" sz="1600" b="1"/>
            </a:lvl7pPr>
            <a:lvl8pPr marL="3200400" indent="0" latinLnBrk="0">
              <a:buNone/>
              <a:defRPr lang="zh-CN" sz="1600" b="1"/>
            </a:lvl8pPr>
            <a:lvl9pPr marL="3657600" indent="0" latinLnBrk="0">
              <a:buNone/>
              <a:defRPr lang="zh-CN"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 latinLnBrk="0">
              <a:buNone/>
              <a:defRPr lang="zh-CN" sz="2400" b="0">
                <a:solidFill>
                  <a:schemeClr val="accent1"/>
                </a:solidFill>
              </a:defRPr>
            </a:lvl1pPr>
            <a:lvl2pPr marL="457200" indent="0" latinLnBrk="0">
              <a:buNone/>
              <a:defRPr lang="zh-CN" sz="2000" b="1"/>
            </a:lvl2pPr>
            <a:lvl3pPr marL="914400" indent="0" latinLnBrk="0">
              <a:buNone/>
              <a:defRPr lang="zh-CN" sz="1800" b="1"/>
            </a:lvl3pPr>
            <a:lvl4pPr marL="1371600" indent="0" latinLnBrk="0">
              <a:buNone/>
              <a:defRPr lang="zh-CN" sz="1600" b="1"/>
            </a:lvl4pPr>
            <a:lvl5pPr marL="1828800" indent="0" latinLnBrk="0">
              <a:buNone/>
              <a:defRPr lang="zh-CN" sz="1600" b="1"/>
            </a:lvl5pPr>
            <a:lvl6pPr marL="2286000" indent="0" latinLnBrk="0">
              <a:buNone/>
              <a:defRPr lang="zh-CN" sz="1600" b="1"/>
            </a:lvl6pPr>
            <a:lvl7pPr marL="2743200" indent="0" latinLnBrk="0">
              <a:buNone/>
              <a:defRPr lang="zh-CN" sz="1600" b="1"/>
            </a:lvl7pPr>
            <a:lvl8pPr marL="3200400" indent="0" latinLnBrk="0">
              <a:buNone/>
              <a:defRPr lang="zh-CN" sz="1600" b="1"/>
            </a:lvl8pPr>
            <a:lvl9pPr marL="3657600" indent="0" latinLnBrk="0">
              <a:buNone/>
              <a:defRPr lang="zh-CN"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4" name="文本占位符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 latinLnBrk="0">
              <a:buNone/>
              <a:defRPr lang="zh-CN" sz="2400" b="0">
                <a:solidFill>
                  <a:schemeClr val="accent1"/>
                </a:solidFill>
              </a:defRPr>
            </a:lvl1pPr>
            <a:lvl2pPr marL="457200" indent="0" latinLnBrk="0">
              <a:buNone/>
              <a:defRPr lang="zh-CN" sz="2000" b="1"/>
            </a:lvl2pPr>
            <a:lvl3pPr marL="914400" indent="0" latinLnBrk="0">
              <a:buNone/>
              <a:defRPr lang="zh-CN" sz="1800" b="1"/>
            </a:lvl3pPr>
            <a:lvl4pPr marL="1371600" indent="0" latinLnBrk="0">
              <a:buNone/>
              <a:defRPr lang="zh-CN" sz="1600" b="1"/>
            </a:lvl4pPr>
            <a:lvl5pPr marL="1828800" indent="0" latinLnBrk="0">
              <a:buNone/>
              <a:defRPr lang="zh-CN" sz="1600" b="1"/>
            </a:lvl5pPr>
            <a:lvl6pPr marL="2286000" indent="0" latinLnBrk="0">
              <a:buNone/>
              <a:defRPr lang="zh-CN" sz="1600" b="1"/>
            </a:lvl6pPr>
            <a:lvl7pPr marL="2743200" indent="0" latinLnBrk="0">
              <a:buNone/>
              <a:defRPr lang="zh-CN" sz="1600" b="1"/>
            </a:lvl7pPr>
            <a:lvl8pPr marL="3200400" indent="0" latinLnBrk="0">
              <a:buNone/>
              <a:defRPr lang="zh-CN" sz="1600" b="1"/>
            </a:lvl8pPr>
            <a:lvl9pPr marL="3657600" indent="0" latinLnBrk="0">
              <a:buNone/>
              <a:defRPr lang="zh-CN"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cxnSp>
        <p:nvCxnSpPr>
          <p:cNvPr id="17" name="直线连接线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直线连接线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文本占位符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 latinLnBrk="0">
              <a:buNone/>
              <a:defRPr lang="zh-CN" sz="1400"/>
            </a:lvl1pPr>
            <a:lvl2pPr marL="457200" indent="0" latinLnBrk="0">
              <a:buNone/>
              <a:defRPr lang="zh-CN" sz="1200"/>
            </a:lvl2pPr>
            <a:lvl3pPr marL="914400" indent="0" latinLnBrk="0">
              <a:buNone/>
              <a:defRPr lang="zh-CN" sz="1000"/>
            </a:lvl3pPr>
            <a:lvl4pPr marL="1371600" indent="0" latinLnBrk="0">
              <a:buNone/>
              <a:defRPr lang="zh-CN" sz="900"/>
            </a:lvl4pPr>
            <a:lvl5pPr marL="1828800" indent="0" latinLnBrk="0">
              <a:buNone/>
              <a:defRPr lang="zh-CN" sz="900"/>
            </a:lvl5pPr>
            <a:lvl6pPr marL="2286000" indent="0" latinLnBrk="0">
              <a:buNone/>
              <a:defRPr lang="zh-CN" sz="900"/>
            </a:lvl6pPr>
            <a:lvl7pPr marL="2743200" indent="0" latinLnBrk="0">
              <a:buNone/>
              <a:defRPr lang="zh-CN" sz="900"/>
            </a:lvl7pPr>
            <a:lvl8pPr marL="3200400" indent="0" latinLnBrk="0">
              <a:buNone/>
              <a:defRPr lang="zh-CN" sz="900"/>
            </a:lvl8pPr>
            <a:lvl9pPr marL="3657600" indent="0" latinLnBrk="0">
              <a:buNone/>
              <a:defRPr lang="zh-CN"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9" name="文本占位符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 latinLnBrk="0">
              <a:buNone/>
              <a:defRPr lang="zh-CN" sz="1400"/>
            </a:lvl1pPr>
            <a:lvl2pPr marL="457200" indent="0" latinLnBrk="0">
              <a:buNone/>
              <a:defRPr lang="zh-CN" sz="1200"/>
            </a:lvl2pPr>
            <a:lvl3pPr marL="914400" indent="0" latinLnBrk="0">
              <a:buNone/>
              <a:defRPr lang="zh-CN" sz="1000"/>
            </a:lvl3pPr>
            <a:lvl4pPr marL="1371600" indent="0" latinLnBrk="0">
              <a:buNone/>
              <a:defRPr lang="zh-CN" sz="900"/>
            </a:lvl4pPr>
            <a:lvl5pPr marL="1828800" indent="0" latinLnBrk="0">
              <a:buNone/>
              <a:defRPr lang="zh-CN" sz="900"/>
            </a:lvl5pPr>
            <a:lvl6pPr marL="2286000" indent="0" latinLnBrk="0">
              <a:buNone/>
              <a:defRPr lang="zh-CN" sz="900"/>
            </a:lvl6pPr>
            <a:lvl7pPr marL="2743200" indent="0" latinLnBrk="0">
              <a:buNone/>
              <a:defRPr lang="zh-CN" sz="900"/>
            </a:lvl7pPr>
            <a:lvl8pPr marL="3200400" indent="0" latinLnBrk="0">
              <a:buNone/>
              <a:defRPr lang="zh-CN" sz="900"/>
            </a:lvl8pPr>
            <a:lvl9pPr marL="3657600" indent="0" latinLnBrk="0">
              <a:buNone/>
              <a:defRPr lang="zh-CN"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0" name="文本占位符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 latinLnBrk="0">
              <a:buNone/>
              <a:defRPr lang="zh-CN" sz="1400"/>
            </a:lvl1pPr>
            <a:lvl2pPr marL="457200" indent="0" latinLnBrk="0">
              <a:buNone/>
              <a:defRPr lang="zh-CN" sz="1200"/>
            </a:lvl2pPr>
            <a:lvl3pPr marL="914400" indent="0" latinLnBrk="0">
              <a:buNone/>
              <a:defRPr lang="zh-CN" sz="1000"/>
            </a:lvl3pPr>
            <a:lvl4pPr marL="1371600" indent="0" latinLnBrk="0">
              <a:buNone/>
              <a:defRPr lang="zh-CN" sz="900"/>
            </a:lvl4pPr>
            <a:lvl5pPr marL="1828800" indent="0" latinLnBrk="0">
              <a:buNone/>
              <a:defRPr lang="zh-CN" sz="900"/>
            </a:lvl5pPr>
            <a:lvl6pPr marL="2286000" indent="0" latinLnBrk="0">
              <a:buNone/>
              <a:defRPr lang="zh-CN" sz="900"/>
            </a:lvl6pPr>
            <a:lvl7pPr marL="2743200" indent="0" latinLnBrk="0">
              <a:buNone/>
              <a:defRPr lang="zh-CN" sz="900"/>
            </a:lvl7pPr>
            <a:lvl8pPr marL="3200400" indent="0" latinLnBrk="0">
              <a:buNone/>
              <a:defRPr lang="zh-CN" sz="900"/>
            </a:lvl8pPr>
            <a:lvl9pPr marL="3657600" indent="0" latinLnBrk="0">
              <a:buNone/>
              <a:defRPr lang="zh-CN"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40FF0622-75E4-48B8-A617-5428CA5926CE}" type="datetimeFigureOut">
              <a:t>2022/7/12</a:t>
            </a:fld>
            <a:endParaRPr lang="zh-CN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5541-8164-4CC7-9F2F-6F0C49BB858D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206494702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图片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latinLnBrk="0">
              <a:defRPr lang="zh-CN" sz="4000"/>
            </a:lvl1pPr>
          </a:lstStyle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 latinLnBrk="0">
              <a:buNone/>
              <a:defRPr lang="zh-CN" sz="2400" b="0">
                <a:solidFill>
                  <a:schemeClr val="accent1"/>
                </a:solidFill>
              </a:defRPr>
            </a:lvl1pPr>
            <a:lvl2pPr marL="457200" indent="0" latinLnBrk="0">
              <a:buNone/>
              <a:defRPr lang="zh-CN" sz="2000" b="1"/>
            </a:lvl2pPr>
            <a:lvl3pPr marL="914400" indent="0" latinLnBrk="0">
              <a:buNone/>
              <a:defRPr lang="zh-CN" sz="1800" b="1"/>
            </a:lvl3pPr>
            <a:lvl4pPr marL="1371600" indent="0" latinLnBrk="0">
              <a:buNone/>
              <a:defRPr lang="zh-CN" sz="1600" b="1"/>
            </a:lvl4pPr>
            <a:lvl5pPr marL="1828800" indent="0" latinLnBrk="0">
              <a:buNone/>
              <a:defRPr lang="zh-CN" sz="1600" b="1"/>
            </a:lvl5pPr>
            <a:lvl6pPr marL="2286000" indent="0" latinLnBrk="0">
              <a:buNone/>
              <a:defRPr lang="zh-CN" sz="1600" b="1"/>
            </a:lvl6pPr>
            <a:lvl7pPr marL="2743200" indent="0" latinLnBrk="0">
              <a:buNone/>
              <a:defRPr lang="zh-CN" sz="1600" b="1"/>
            </a:lvl7pPr>
            <a:lvl8pPr marL="3200400" indent="0" latinLnBrk="0">
              <a:buNone/>
              <a:defRPr lang="zh-CN" sz="1600" b="1"/>
            </a:lvl8pPr>
            <a:lvl9pPr marL="3657600" indent="0" latinLnBrk="0">
              <a:buNone/>
              <a:defRPr lang="zh-CN"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 latinLnBrk="0">
              <a:buNone/>
              <a:defRPr lang="zh-CN" sz="2400" b="0">
                <a:solidFill>
                  <a:schemeClr val="accent1"/>
                </a:solidFill>
              </a:defRPr>
            </a:lvl1pPr>
            <a:lvl2pPr marL="457200" indent="0" latinLnBrk="0">
              <a:buNone/>
              <a:defRPr lang="zh-CN" sz="2000" b="1"/>
            </a:lvl2pPr>
            <a:lvl3pPr marL="914400" indent="0" latinLnBrk="0">
              <a:buNone/>
              <a:defRPr lang="zh-CN" sz="1800" b="1"/>
            </a:lvl3pPr>
            <a:lvl4pPr marL="1371600" indent="0" latinLnBrk="0">
              <a:buNone/>
              <a:defRPr lang="zh-CN" sz="1600" b="1"/>
            </a:lvl4pPr>
            <a:lvl5pPr marL="1828800" indent="0" latinLnBrk="0">
              <a:buNone/>
              <a:defRPr lang="zh-CN" sz="1600" b="1"/>
            </a:lvl5pPr>
            <a:lvl6pPr marL="2286000" indent="0" latinLnBrk="0">
              <a:buNone/>
              <a:defRPr lang="zh-CN" sz="1600" b="1"/>
            </a:lvl6pPr>
            <a:lvl7pPr marL="2743200" indent="0" latinLnBrk="0">
              <a:buNone/>
              <a:defRPr lang="zh-CN" sz="1600" b="1"/>
            </a:lvl7pPr>
            <a:lvl8pPr marL="3200400" indent="0" latinLnBrk="0">
              <a:buNone/>
              <a:defRPr lang="zh-CN" sz="1600" b="1"/>
            </a:lvl8pPr>
            <a:lvl9pPr marL="3657600" indent="0" latinLnBrk="0">
              <a:buNone/>
              <a:defRPr lang="zh-CN"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4" name="文本占位符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 latinLnBrk="0">
              <a:buNone/>
              <a:defRPr lang="zh-CN" sz="2400" b="0">
                <a:solidFill>
                  <a:schemeClr val="accent1"/>
                </a:solidFill>
              </a:defRPr>
            </a:lvl1pPr>
            <a:lvl2pPr marL="457200" indent="0" latinLnBrk="0">
              <a:buNone/>
              <a:defRPr lang="zh-CN" sz="2000" b="1"/>
            </a:lvl2pPr>
            <a:lvl3pPr marL="914400" indent="0" latinLnBrk="0">
              <a:buNone/>
              <a:defRPr lang="zh-CN" sz="1800" b="1"/>
            </a:lvl3pPr>
            <a:lvl4pPr marL="1371600" indent="0" latinLnBrk="0">
              <a:buNone/>
              <a:defRPr lang="zh-CN" sz="1600" b="1"/>
            </a:lvl4pPr>
            <a:lvl5pPr marL="1828800" indent="0" latinLnBrk="0">
              <a:buNone/>
              <a:defRPr lang="zh-CN" sz="1600" b="1"/>
            </a:lvl5pPr>
            <a:lvl6pPr marL="2286000" indent="0" latinLnBrk="0">
              <a:buNone/>
              <a:defRPr lang="zh-CN" sz="1600" b="1"/>
            </a:lvl6pPr>
            <a:lvl7pPr marL="2743200" indent="0" latinLnBrk="0">
              <a:buNone/>
              <a:defRPr lang="zh-CN" sz="1600" b="1"/>
            </a:lvl7pPr>
            <a:lvl8pPr marL="3200400" indent="0" latinLnBrk="0">
              <a:buNone/>
              <a:defRPr lang="zh-CN" sz="1600" b="1"/>
            </a:lvl8pPr>
            <a:lvl9pPr marL="3657600" indent="0" latinLnBrk="0">
              <a:buNone/>
              <a:defRPr lang="zh-CN"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2" name="文本占位符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 latinLnBrk="0">
              <a:buNone/>
              <a:defRPr lang="zh-CN" sz="1400"/>
            </a:lvl1pPr>
            <a:lvl2pPr marL="457200" indent="0" latinLnBrk="0">
              <a:buNone/>
              <a:defRPr lang="zh-CN" sz="1200"/>
            </a:lvl2pPr>
            <a:lvl3pPr marL="914400" indent="0" latinLnBrk="0">
              <a:buNone/>
              <a:defRPr lang="zh-CN" sz="1000"/>
            </a:lvl3pPr>
            <a:lvl4pPr marL="1371600" indent="0" latinLnBrk="0">
              <a:buNone/>
              <a:defRPr lang="zh-CN" sz="900"/>
            </a:lvl4pPr>
            <a:lvl5pPr marL="1828800" indent="0" latinLnBrk="0">
              <a:buNone/>
              <a:defRPr lang="zh-CN" sz="900"/>
            </a:lvl5pPr>
            <a:lvl6pPr marL="2286000" indent="0" latinLnBrk="0">
              <a:buNone/>
              <a:defRPr lang="zh-CN" sz="900"/>
            </a:lvl6pPr>
            <a:lvl7pPr marL="2743200" indent="0" latinLnBrk="0">
              <a:buNone/>
              <a:defRPr lang="zh-CN" sz="900"/>
            </a:lvl7pPr>
            <a:lvl8pPr marL="3200400" indent="0" latinLnBrk="0">
              <a:buNone/>
              <a:defRPr lang="zh-CN" sz="900"/>
            </a:lvl8pPr>
            <a:lvl9pPr marL="3657600" indent="0" latinLnBrk="0">
              <a:buNone/>
              <a:defRPr lang="zh-CN"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3" name="文本占位符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 latinLnBrk="0">
              <a:buNone/>
              <a:defRPr lang="zh-CN" sz="1400"/>
            </a:lvl1pPr>
            <a:lvl2pPr marL="457200" indent="0" latinLnBrk="0">
              <a:buNone/>
              <a:defRPr lang="zh-CN" sz="1200"/>
            </a:lvl2pPr>
            <a:lvl3pPr marL="914400" indent="0" latinLnBrk="0">
              <a:buNone/>
              <a:defRPr lang="zh-CN" sz="1000"/>
            </a:lvl3pPr>
            <a:lvl4pPr marL="1371600" indent="0" latinLnBrk="0">
              <a:buNone/>
              <a:defRPr lang="zh-CN" sz="900"/>
            </a:lvl4pPr>
            <a:lvl5pPr marL="1828800" indent="0" latinLnBrk="0">
              <a:buNone/>
              <a:defRPr lang="zh-CN" sz="900"/>
            </a:lvl5pPr>
            <a:lvl6pPr marL="2286000" indent="0" latinLnBrk="0">
              <a:buNone/>
              <a:defRPr lang="zh-CN" sz="900"/>
            </a:lvl6pPr>
            <a:lvl7pPr marL="2743200" indent="0" latinLnBrk="0">
              <a:buNone/>
              <a:defRPr lang="zh-CN" sz="900"/>
            </a:lvl7pPr>
            <a:lvl8pPr marL="3200400" indent="0" latinLnBrk="0">
              <a:buNone/>
              <a:defRPr lang="zh-CN" sz="900"/>
            </a:lvl8pPr>
            <a:lvl9pPr marL="3657600" indent="0" latinLnBrk="0">
              <a:buNone/>
              <a:defRPr lang="zh-CN"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4" name="文本占位符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 latinLnBrk="0">
              <a:buNone/>
              <a:defRPr lang="zh-CN" sz="1400"/>
            </a:lvl1pPr>
            <a:lvl2pPr marL="457200" indent="0" latinLnBrk="0">
              <a:buNone/>
              <a:defRPr lang="zh-CN" sz="1200"/>
            </a:lvl2pPr>
            <a:lvl3pPr marL="914400" indent="0" latinLnBrk="0">
              <a:buNone/>
              <a:defRPr lang="zh-CN" sz="1000"/>
            </a:lvl3pPr>
            <a:lvl4pPr marL="1371600" indent="0" latinLnBrk="0">
              <a:buNone/>
              <a:defRPr lang="zh-CN" sz="900"/>
            </a:lvl4pPr>
            <a:lvl5pPr marL="1828800" indent="0" latinLnBrk="0">
              <a:buNone/>
              <a:defRPr lang="zh-CN" sz="900"/>
            </a:lvl5pPr>
            <a:lvl6pPr marL="2286000" indent="0" latinLnBrk="0">
              <a:buNone/>
              <a:defRPr lang="zh-CN" sz="900"/>
            </a:lvl6pPr>
            <a:lvl7pPr marL="2743200" indent="0" latinLnBrk="0">
              <a:buNone/>
              <a:defRPr lang="zh-CN" sz="900"/>
            </a:lvl7pPr>
            <a:lvl8pPr marL="3200400" indent="0" latinLnBrk="0">
              <a:buNone/>
              <a:defRPr lang="zh-CN" sz="900"/>
            </a:lvl8pPr>
            <a:lvl9pPr marL="3657600" indent="0" latinLnBrk="0">
              <a:buNone/>
              <a:defRPr lang="zh-CN"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9" name="图片占位符 2"/>
          <p:cNvSpPr>
            <a:spLocks noGrp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ctr">
            <a:normAutofit/>
          </a:bodyPr>
          <a:lstStyle>
            <a:lvl1pPr marL="0" indent="0" algn="ctr" latinLnBrk="0">
              <a:buNone/>
              <a:defRPr lang="zh-CN" sz="1600"/>
            </a:lvl1pPr>
            <a:lvl2pPr marL="457200" indent="0" latinLnBrk="0">
              <a:buNone/>
              <a:defRPr lang="zh-CN" sz="2800"/>
            </a:lvl2pPr>
            <a:lvl3pPr marL="914400" indent="0" latinLnBrk="0">
              <a:buNone/>
              <a:defRPr lang="zh-CN" sz="2400"/>
            </a:lvl3pPr>
            <a:lvl4pPr marL="1371600" indent="0" latinLnBrk="0">
              <a:buNone/>
              <a:defRPr lang="zh-CN" sz="2000"/>
            </a:lvl4pPr>
            <a:lvl5pPr marL="1828800" indent="0" latinLnBrk="0">
              <a:buNone/>
              <a:defRPr lang="zh-CN" sz="2000"/>
            </a:lvl5pPr>
            <a:lvl6pPr marL="2286000" indent="0" latinLnBrk="0">
              <a:buNone/>
              <a:defRPr lang="zh-CN" sz="2000"/>
            </a:lvl6pPr>
            <a:lvl7pPr marL="2743200" indent="0" latinLnBrk="0">
              <a:buNone/>
              <a:defRPr lang="zh-CN" sz="2000"/>
            </a:lvl7pPr>
            <a:lvl8pPr marL="3200400" indent="0" latinLnBrk="0">
              <a:buNone/>
              <a:defRPr lang="zh-CN" sz="2000"/>
            </a:lvl8pPr>
            <a:lvl9pPr marL="3657600" indent="0" latinLnBrk="0">
              <a:buNone/>
              <a:defRPr lang="zh-CN" sz="2000"/>
            </a:lvl9pPr>
          </a:lstStyle>
          <a:p>
            <a:r>
              <a:rPr lang="zh-CN" altLang="en-US"/>
              <a:t>单击图标添加图片</a:t>
            </a:r>
            <a:endParaRPr lang="zh-CN"/>
          </a:p>
        </p:txBody>
      </p:sp>
      <p:sp>
        <p:nvSpPr>
          <p:cNvPr id="30" name="图片占位符 2"/>
          <p:cNvSpPr>
            <a:spLocks noGrp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ctr">
            <a:normAutofit/>
          </a:bodyPr>
          <a:lstStyle>
            <a:lvl1pPr marL="0" indent="0" algn="ctr" latinLnBrk="0">
              <a:buNone/>
              <a:defRPr lang="zh-CN" sz="1600"/>
            </a:lvl1pPr>
            <a:lvl2pPr marL="457200" indent="0" latinLnBrk="0">
              <a:buNone/>
              <a:defRPr lang="zh-CN" sz="2800"/>
            </a:lvl2pPr>
            <a:lvl3pPr marL="914400" indent="0" latinLnBrk="0">
              <a:buNone/>
              <a:defRPr lang="zh-CN" sz="2400"/>
            </a:lvl3pPr>
            <a:lvl4pPr marL="1371600" indent="0" latinLnBrk="0">
              <a:buNone/>
              <a:defRPr lang="zh-CN" sz="2000"/>
            </a:lvl4pPr>
            <a:lvl5pPr marL="1828800" indent="0" latinLnBrk="0">
              <a:buNone/>
              <a:defRPr lang="zh-CN" sz="2000"/>
            </a:lvl5pPr>
            <a:lvl6pPr marL="2286000" indent="0" latinLnBrk="0">
              <a:buNone/>
              <a:defRPr lang="zh-CN" sz="2000"/>
            </a:lvl6pPr>
            <a:lvl7pPr marL="2743200" indent="0" latinLnBrk="0">
              <a:buNone/>
              <a:defRPr lang="zh-CN" sz="2000"/>
            </a:lvl7pPr>
            <a:lvl8pPr marL="3200400" indent="0" latinLnBrk="0">
              <a:buNone/>
              <a:defRPr lang="zh-CN" sz="2000"/>
            </a:lvl8pPr>
            <a:lvl9pPr marL="3657600" indent="0" latinLnBrk="0">
              <a:buNone/>
              <a:defRPr lang="zh-CN" sz="2000"/>
            </a:lvl9pPr>
          </a:lstStyle>
          <a:p>
            <a:r>
              <a:rPr lang="zh-CN" altLang="en-US"/>
              <a:t>单击图标添加图片</a:t>
            </a:r>
            <a:endParaRPr lang="zh-CN"/>
          </a:p>
        </p:txBody>
      </p:sp>
      <p:sp>
        <p:nvSpPr>
          <p:cNvPr id="31" name="图片占位符 2"/>
          <p:cNvSpPr>
            <a:spLocks noGrp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ctr">
            <a:normAutofit/>
          </a:bodyPr>
          <a:lstStyle>
            <a:lvl1pPr marL="0" indent="0" algn="ctr" latinLnBrk="0">
              <a:buNone/>
              <a:defRPr lang="zh-CN" sz="1600"/>
            </a:lvl1pPr>
            <a:lvl2pPr marL="457200" indent="0" latinLnBrk="0">
              <a:buNone/>
              <a:defRPr lang="zh-CN" sz="2800"/>
            </a:lvl2pPr>
            <a:lvl3pPr marL="914400" indent="0" latinLnBrk="0">
              <a:buNone/>
              <a:defRPr lang="zh-CN" sz="2400"/>
            </a:lvl3pPr>
            <a:lvl4pPr marL="1371600" indent="0" latinLnBrk="0">
              <a:buNone/>
              <a:defRPr lang="zh-CN" sz="2000"/>
            </a:lvl4pPr>
            <a:lvl5pPr marL="1828800" indent="0" latinLnBrk="0">
              <a:buNone/>
              <a:defRPr lang="zh-CN" sz="2000"/>
            </a:lvl5pPr>
            <a:lvl6pPr marL="2286000" indent="0" latinLnBrk="0">
              <a:buNone/>
              <a:defRPr lang="zh-CN" sz="2000"/>
            </a:lvl6pPr>
            <a:lvl7pPr marL="2743200" indent="0" latinLnBrk="0">
              <a:buNone/>
              <a:defRPr lang="zh-CN" sz="2000"/>
            </a:lvl7pPr>
            <a:lvl8pPr marL="3200400" indent="0" latinLnBrk="0">
              <a:buNone/>
              <a:defRPr lang="zh-CN" sz="2000"/>
            </a:lvl8pPr>
            <a:lvl9pPr marL="3657600" indent="0" latinLnBrk="0">
              <a:buNone/>
              <a:defRPr lang="zh-CN" sz="2000"/>
            </a:lvl9pPr>
          </a:lstStyle>
          <a:p>
            <a:r>
              <a:rPr lang="zh-CN" altLang="en-US"/>
              <a:t>单击图标添加图片</a:t>
            </a:r>
            <a:endParaRPr lang="zh-CN"/>
          </a:p>
        </p:txBody>
      </p:sp>
      <p:cxnSp>
        <p:nvCxnSpPr>
          <p:cNvPr id="17" name="直线连接线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直线连接线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40FF0622-75E4-48B8-A617-5428CA5926CE}" type="datetimeFigureOut">
              <a:t>2022/7/12</a:t>
            </a:fld>
            <a:endParaRPr lang="zh-CN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5541-8164-4CC7-9F2F-6F0C49BB858D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403355264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 anchor="b" anchorCtr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40FF0622-75E4-48B8-A617-5428CA5926CE}" type="datetimeFigureOut">
              <a:t>2022/7/12</a:t>
            </a:fld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5541-8164-4CC7-9F2F-6F0C49BB858D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6509830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solidFill>
            <a:srgbClr val="7030A0"/>
          </a:solidFill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50000"/>
              </a:lnSpc>
              <a:defRPr sz="3200"/>
            </a:lvl1pPr>
            <a:lvl2pPr>
              <a:lnSpc>
                <a:spcPct val="150000"/>
              </a:lnSpc>
              <a:defRPr sz="2800"/>
            </a:lvl2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zh-CN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40FF0622-75E4-48B8-A617-5428CA5926CE}" type="datetimeFigureOut">
              <a:t>2022/7/12</a:t>
            </a:fld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zh-CN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5541-8164-4CC7-9F2F-6F0C49BB858D}" type="slidenum">
              <a:t>‹#›</a:t>
            </a:fld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252244672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164151" y="1447799"/>
            <a:ext cx="1409965" cy="4413251"/>
          </a:xfrm>
        </p:spPr>
        <p:txBody>
          <a:bodyPr vert="eaVert" anchor="b" anchorCtr="0"/>
          <a:lstStyle/>
          <a:p>
            <a:r>
              <a:rPr lang="zh-CN" altLang="en-US"/>
              <a:t>单击此处编辑母版标题样式</a:t>
            </a:r>
            <a:endParaRPr lang="zh-CN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154954" y="1447799"/>
            <a:ext cx="6776630" cy="4413251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40FF0622-75E4-48B8-A617-5428CA5926CE}" type="datetimeFigureOut">
              <a:t>2022/7/12</a:t>
            </a:fld>
            <a:endParaRPr 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5541-8164-4CC7-9F2F-6F0C49BB858D}" type="slidenum">
              <a:t>‹#›</a:t>
            </a:fld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3890026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代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  <a:solidFill>
            <a:srgbClr val="272822"/>
          </a:solidFill>
        </p:spPr>
        <p:txBody>
          <a:bodyPr/>
          <a:lstStyle>
            <a:lvl1pPr>
              <a:lnSpc>
                <a:spcPct val="150000"/>
              </a:lnSpc>
              <a:defRPr sz="3200"/>
            </a:lvl1pPr>
            <a:lvl2pPr>
              <a:defRPr sz="2800"/>
            </a:lvl2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</p:txBody>
      </p:sp>
    </p:spTree>
    <p:extLst>
      <p:ext uri="{BB962C8B-B14F-4D97-AF65-F5344CB8AC3E}">
        <p14:creationId xmlns:p14="http://schemas.microsoft.com/office/powerpoint/2010/main" val="39132928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 latinLnBrk="0">
              <a:defRPr lang="zh-CN" sz="4000" b="0" cap="none"/>
            </a:lvl1pPr>
          </a:lstStyle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 latinLnBrk="0">
              <a:buNone/>
              <a:defRPr lang="zh-CN" sz="2000" cap="all">
                <a:solidFill>
                  <a:schemeClr val="accent1"/>
                </a:solidFill>
              </a:defRPr>
            </a:lvl1pPr>
            <a:lvl2pPr marL="457200" indent="0" latinLnBrk="0">
              <a:buNone/>
              <a:defRPr lang="zh-CN"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latinLnBrk="0">
              <a:buNone/>
              <a:defRPr lang="zh-CN"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latinLnBrk="0">
              <a:buNone/>
              <a:defRPr lang="zh-CN"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latinLnBrk="0">
              <a:buNone/>
              <a:defRPr lang="zh-CN"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latinLnBrk="0">
              <a:buNone/>
              <a:defRPr lang="zh-CN"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latinLnBrk="0">
              <a:buNone/>
              <a:defRPr lang="zh-CN"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latinLnBrk="0">
              <a:buNone/>
              <a:defRPr lang="zh-CN"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latinLnBrk="0">
              <a:buNone/>
              <a:defRPr lang="zh-CN"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40FF0622-75E4-48B8-A617-5428CA5926CE}" type="datetimeFigureOut">
              <a:t>2022/7/12</a:t>
            </a:fld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5541-8164-4CC7-9F2F-6F0C49BB858D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23629983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 latinLnBrk="0">
              <a:defRPr lang="zh-CN" sz="1800"/>
            </a:lvl1pPr>
            <a:lvl2pPr latinLnBrk="0">
              <a:defRPr lang="zh-CN" sz="1600"/>
            </a:lvl2pPr>
            <a:lvl3pPr latinLnBrk="0">
              <a:defRPr lang="zh-CN" sz="1400"/>
            </a:lvl3pPr>
            <a:lvl4pPr latinLnBrk="0">
              <a:defRPr lang="zh-CN" sz="1200"/>
            </a:lvl4pPr>
            <a:lvl5pPr latinLnBrk="0">
              <a:defRPr lang="zh-CN" sz="1200"/>
            </a:lvl5pPr>
            <a:lvl6pPr latinLnBrk="0">
              <a:defRPr lang="zh-CN" sz="1200"/>
            </a:lvl6pPr>
            <a:lvl7pPr latinLnBrk="0">
              <a:defRPr lang="zh-CN" sz="1200"/>
            </a:lvl7pPr>
            <a:lvl8pPr latinLnBrk="0">
              <a:defRPr lang="zh-CN" sz="1200"/>
            </a:lvl8pPr>
            <a:lvl9pPr latinLnBrk="0">
              <a:defRPr lang="zh-CN"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 latinLnBrk="0">
              <a:defRPr lang="zh-CN" sz="1800"/>
            </a:lvl1pPr>
            <a:lvl2pPr latinLnBrk="0">
              <a:defRPr lang="zh-CN" sz="1600"/>
            </a:lvl2pPr>
            <a:lvl3pPr latinLnBrk="0">
              <a:defRPr lang="zh-CN" sz="1400"/>
            </a:lvl3pPr>
            <a:lvl4pPr latinLnBrk="0">
              <a:defRPr lang="zh-CN" sz="1200"/>
            </a:lvl4pPr>
            <a:lvl5pPr latinLnBrk="0">
              <a:defRPr lang="zh-CN" sz="1200"/>
            </a:lvl5pPr>
            <a:lvl6pPr latinLnBrk="0">
              <a:defRPr lang="zh-CN" sz="1200"/>
            </a:lvl6pPr>
            <a:lvl7pPr latinLnBrk="0">
              <a:defRPr lang="zh-CN" sz="1200"/>
            </a:lvl7pPr>
            <a:lvl8pPr latinLnBrk="0">
              <a:defRPr lang="zh-CN" sz="1200"/>
            </a:lvl8pPr>
            <a:lvl9pPr latinLnBrk="0">
              <a:defRPr lang="zh-CN"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40FF0622-75E4-48B8-A617-5428CA5926CE}" type="datetimeFigureOut">
              <a:t>2022/7/12</a:t>
            </a:fld>
            <a:endParaRPr 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zh-CN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5541-8164-4CC7-9F2F-6F0C49BB858D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6122087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latinLnBrk="0">
              <a:defRPr lang="zh-CN"/>
            </a:lvl1pPr>
          </a:lstStyle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 latinLnBrk="0">
              <a:buNone/>
              <a:defRPr lang="zh-CN" sz="2400" b="0">
                <a:solidFill>
                  <a:schemeClr val="accent1"/>
                </a:solidFill>
              </a:defRPr>
            </a:lvl1pPr>
            <a:lvl2pPr marL="457200" indent="0" latinLnBrk="0">
              <a:buNone/>
              <a:defRPr lang="zh-CN" sz="2000" b="1"/>
            </a:lvl2pPr>
            <a:lvl3pPr marL="914400" indent="0" latinLnBrk="0">
              <a:buNone/>
              <a:defRPr lang="zh-CN" sz="1800" b="1"/>
            </a:lvl3pPr>
            <a:lvl4pPr marL="1371600" indent="0" latinLnBrk="0">
              <a:buNone/>
              <a:defRPr lang="zh-CN" sz="1600" b="1"/>
            </a:lvl4pPr>
            <a:lvl5pPr marL="1828800" indent="0" latinLnBrk="0">
              <a:buNone/>
              <a:defRPr lang="zh-CN" sz="1600" b="1"/>
            </a:lvl5pPr>
            <a:lvl6pPr marL="2286000" indent="0" latinLnBrk="0">
              <a:buNone/>
              <a:defRPr lang="zh-CN" sz="1600" b="1"/>
            </a:lvl6pPr>
            <a:lvl7pPr marL="2743200" indent="0" latinLnBrk="0">
              <a:buNone/>
              <a:defRPr lang="zh-CN" sz="1600" b="1"/>
            </a:lvl7pPr>
            <a:lvl8pPr marL="3200400" indent="0" latinLnBrk="0">
              <a:buNone/>
              <a:defRPr lang="zh-CN" sz="1600" b="1"/>
            </a:lvl8pPr>
            <a:lvl9pPr marL="3657600" indent="0" latinLnBrk="0">
              <a:buNone/>
              <a:defRPr lang="zh-CN"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 latinLnBrk="0">
              <a:defRPr lang="zh-CN" sz="1800"/>
            </a:lvl1pPr>
            <a:lvl2pPr latinLnBrk="0">
              <a:defRPr lang="zh-CN" sz="1600"/>
            </a:lvl2pPr>
            <a:lvl3pPr latinLnBrk="0">
              <a:defRPr lang="zh-CN" sz="1400"/>
            </a:lvl3pPr>
            <a:lvl4pPr latinLnBrk="0">
              <a:defRPr lang="zh-CN" sz="1200"/>
            </a:lvl4pPr>
            <a:lvl5pPr latinLnBrk="0">
              <a:defRPr lang="zh-CN" sz="1200"/>
            </a:lvl5pPr>
            <a:lvl6pPr latinLnBrk="0">
              <a:defRPr lang="zh-CN" sz="1200"/>
            </a:lvl6pPr>
            <a:lvl7pPr latinLnBrk="0">
              <a:defRPr lang="zh-CN" sz="1200"/>
            </a:lvl7pPr>
            <a:lvl8pPr latinLnBrk="0">
              <a:defRPr lang="zh-CN" sz="1200"/>
            </a:lvl8pPr>
            <a:lvl9pPr latinLnBrk="0">
              <a:defRPr lang="zh-CN"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 latinLnBrk="0">
              <a:buNone/>
              <a:defRPr lang="zh-CN" sz="2400" b="0">
                <a:solidFill>
                  <a:schemeClr val="accent1"/>
                </a:solidFill>
              </a:defRPr>
            </a:lvl1pPr>
            <a:lvl2pPr marL="457200" indent="0" latinLnBrk="0">
              <a:buNone/>
              <a:defRPr lang="zh-CN" sz="2000" b="1"/>
            </a:lvl2pPr>
            <a:lvl3pPr marL="914400" indent="0" latinLnBrk="0">
              <a:buNone/>
              <a:defRPr lang="zh-CN" sz="1800" b="1"/>
            </a:lvl3pPr>
            <a:lvl4pPr marL="1371600" indent="0" latinLnBrk="0">
              <a:buNone/>
              <a:defRPr lang="zh-CN" sz="1600" b="1"/>
            </a:lvl4pPr>
            <a:lvl5pPr marL="1828800" indent="0" latinLnBrk="0">
              <a:buNone/>
              <a:defRPr lang="zh-CN" sz="1600" b="1"/>
            </a:lvl5pPr>
            <a:lvl6pPr marL="2286000" indent="0" latinLnBrk="0">
              <a:buNone/>
              <a:defRPr lang="zh-CN" sz="1600" b="1"/>
            </a:lvl6pPr>
            <a:lvl7pPr marL="2743200" indent="0" latinLnBrk="0">
              <a:buNone/>
              <a:defRPr lang="zh-CN" sz="1600" b="1"/>
            </a:lvl7pPr>
            <a:lvl8pPr marL="3200400" indent="0" latinLnBrk="0">
              <a:buNone/>
              <a:defRPr lang="zh-CN" sz="1600" b="1"/>
            </a:lvl8pPr>
            <a:lvl9pPr marL="3657600" indent="0" latinLnBrk="0">
              <a:buNone/>
              <a:defRPr lang="zh-CN"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 latinLnBrk="0">
              <a:defRPr lang="zh-CN" sz="1800"/>
            </a:lvl1pPr>
            <a:lvl2pPr latinLnBrk="0">
              <a:defRPr lang="zh-CN" sz="1600"/>
            </a:lvl2pPr>
            <a:lvl3pPr latinLnBrk="0">
              <a:defRPr lang="zh-CN" sz="1400"/>
            </a:lvl3pPr>
            <a:lvl4pPr latinLnBrk="0">
              <a:defRPr lang="zh-CN" sz="1200"/>
            </a:lvl4pPr>
            <a:lvl5pPr latinLnBrk="0">
              <a:defRPr lang="zh-CN" sz="1200"/>
            </a:lvl5pPr>
            <a:lvl6pPr latinLnBrk="0">
              <a:defRPr lang="zh-CN" sz="1200"/>
            </a:lvl6pPr>
            <a:lvl7pPr latinLnBrk="0">
              <a:defRPr lang="zh-CN" sz="1200"/>
            </a:lvl7pPr>
            <a:lvl8pPr latinLnBrk="0">
              <a:defRPr lang="zh-CN" sz="1200"/>
            </a:lvl8pPr>
            <a:lvl9pPr latinLnBrk="0">
              <a:defRPr lang="zh-CN"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40FF0622-75E4-48B8-A617-5428CA5926CE}" type="datetimeFigureOut">
              <a:t>2022/7/12</a:t>
            </a:fld>
            <a:endParaRPr lang="zh-CN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zh-CN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5541-8164-4CC7-9F2F-6F0C49BB858D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31822028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7" name="日期占位符 2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40FF0622-75E4-48B8-A617-5428CA5926CE}" type="datetimeFigureOut">
              <a:t>2022/7/12</a:t>
            </a:fld>
            <a:endParaRPr lang="zh-CN"/>
          </a:p>
        </p:txBody>
      </p:sp>
      <p:sp>
        <p:nvSpPr>
          <p:cNvPr id="5" name="页脚占位符 3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zh-CN"/>
          </a:p>
        </p:txBody>
      </p:sp>
      <p:sp>
        <p:nvSpPr>
          <p:cNvPr id="6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5541-8164-4CC7-9F2F-6F0C49BB858D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3591231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占位符 1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40FF0622-75E4-48B8-A617-5428CA5926CE}" type="datetimeFigureOut">
              <a:t>2022/7/12</a:t>
            </a:fld>
            <a:endParaRPr lang="zh-CN"/>
          </a:p>
        </p:txBody>
      </p:sp>
      <p:sp>
        <p:nvSpPr>
          <p:cNvPr id="5" name="页脚占位符 2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zh-CN"/>
          </a:p>
        </p:txBody>
      </p:sp>
      <p:sp>
        <p:nvSpPr>
          <p:cNvPr id="6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5541-8164-4CC7-9F2F-6F0C49BB858D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4515316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题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 latinLnBrk="0">
              <a:defRPr lang="zh-CN" sz="2400" b="0"/>
            </a:lvl1pPr>
          </a:lstStyle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 latinLnBrk="0">
              <a:defRPr lang="zh-CN" sz="2000"/>
            </a:lvl1pPr>
            <a:lvl2pPr latinLnBrk="0">
              <a:defRPr lang="zh-CN" sz="1800"/>
            </a:lvl2pPr>
            <a:lvl3pPr latinLnBrk="0">
              <a:defRPr lang="zh-CN" sz="1600"/>
            </a:lvl3pPr>
            <a:lvl4pPr latinLnBrk="0">
              <a:defRPr lang="zh-CN" sz="1400"/>
            </a:lvl4pPr>
            <a:lvl5pPr latinLnBrk="0">
              <a:defRPr lang="zh-CN" sz="1400"/>
            </a:lvl5pPr>
            <a:lvl6pPr latinLnBrk="0">
              <a:defRPr lang="zh-CN" sz="1400"/>
            </a:lvl6pPr>
            <a:lvl7pPr latinLnBrk="0">
              <a:defRPr lang="zh-CN" sz="1400"/>
            </a:lvl7pPr>
            <a:lvl8pPr latinLnBrk="0">
              <a:defRPr lang="zh-CN" sz="1400"/>
            </a:lvl8pPr>
            <a:lvl9pPr latinLnBrk="0">
              <a:defRPr lang="zh-CN"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 latinLnBrk="0">
              <a:buNone/>
              <a:defRPr lang="zh-CN" sz="1400"/>
            </a:lvl1pPr>
            <a:lvl2pPr marL="457200" indent="0" latinLnBrk="0">
              <a:buNone/>
              <a:defRPr lang="zh-CN" sz="1200"/>
            </a:lvl2pPr>
            <a:lvl3pPr marL="914400" indent="0" latinLnBrk="0">
              <a:buNone/>
              <a:defRPr lang="zh-CN" sz="1000"/>
            </a:lvl3pPr>
            <a:lvl4pPr marL="1371600" indent="0" latinLnBrk="0">
              <a:buNone/>
              <a:defRPr lang="zh-CN" sz="900"/>
            </a:lvl4pPr>
            <a:lvl5pPr marL="1828800" indent="0" latinLnBrk="0">
              <a:buNone/>
              <a:defRPr lang="zh-CN" sz="900"/>
            </a:lvl5pPr>
            <a:lvl6pPr marL="2286000" indent="0" latinLnBrk="0">
              <a:buNone/>
              <a:defRPr lang="zh-CN" sz="900"/>
            </a:lvl6pPr>
            <a:lvl7pPr marL="2743200" indent="0" latinLnBrk="0">
              <a:buNone/>
              <a:defRPr lang="zh-CN" sz="900"/>
            </a:lvl7pPr>
            <a:lvl8pPr marL="3200400" indent="0" latinLnBrk="0">
              <a:buNone/>
              <a:defRPr lang="zh-CN" sz="900"/>
            </a:lvl8pPr>
            <a:lvl9pPr marL="3657600" indent="0" latinLnBrk="0">
              <a:buNone/>
              <a:defRPr lang="zh-CN"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7" name="日期占位符 4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40FF0622-75E4-48B8-A617-5428CA5926CE}" type="datetimeFigureOut">
              <a:t>2022/7/12</a:t>
            </a:fld>
            <a:endParaRPr lang="zh-CN"/>
          </a:p>
        </p:txBody>
      </p:sp>
      <p:sp>
        <p:nvSpPr>
          <p:cNvPr id="5" name="页脚占位符 5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zh-CN"/>
          </a:p>
        </p:txBody>
      </p:sp>
      <p:sp>
        <p:nvSpPr>
          <p:cNvPr id="6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5541-8164-4CC7-9F2F-6F0C49BB858D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7579892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椭圆 12"/>
          <p:cNvSpPr/>
          <p:nvPr/>
        </p:nvSpPr>
        <p:spPr>
          <a:xfrm>
            <a:off x="-153988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alpha val="11000"/>
                </a:schemeClr>
              </a:gs>
              <a:gs pos="75000">
                <a:schemeClr val="accent1">
                  <a:lumMod val="60000"/>
                  <a:lumOff val="40000"/>
                  <a:alpha val="0"/>
                </a:schemeClr>
              </a:gs>
              <a:gs pos="36000">
                <a:schemeClr val="accent1">
                  <a:lumMod val="60000"/>
                  <a:lumOff val="40000"/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dirty="0">
              <a:ea typeface="Microsoft YaHei UI" panose="020B0503020204020204" pitchFamily="34" charset="-122"/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-839788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alpha val="8000"/>
                </a:schemeClr>
              </a:gs>
              <a:gs pos="71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accent1">
                  <a:lumMod val="60000"/>
                  <a:lumOff val="40000"/>
                  <a:alpha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dirty="0">
              <a:ea typeface="Microsoft YaHei UI" panose="020B0503020204020204" pitchFamily="34" charset="-122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alpha val="7000"/>
                </a:schemeClr>
              </a:gs>
              <a:gs pos="69000">
                <a:schemeClr val="accent1">
                  <a:lumMod val="60000"/>
                  <a:lumOff val="40000"/>
                  <a:alpha val="0"/>
                </a:schemeClr>
              </a:gs>
              <a:gs pos="36000">
                <a:schemeClr val="accent1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dirty="0">
              <a:ea typeface="Microsoft YaHei UI" panose="020B0503020204020204" pitchFamily="34" charset="-122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7999412" y="-457200"/>
            <a:ext cx="1600200" cy="16002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alpha val="14000"/>
                </a:schemeClr>
              </a:gs>
              <a:gs pos="73000">
                <a:schemeClr val="accent1">
                  <a:lumMod val="60000"/>
                  <a:lumOff val="40000"/>
                  <a:alpha val="0"/>
                </a:schemeClr>
              </a:gs>
              <a:gs pos="36000">
                <a:schemeClr val="accent1">
                  <a:lumMod val="60000"/>
                  <a:lumOff val="40000"/>
                  <a:alpha val="7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dirty="0">
              <a:ea typeface="Microsoft YaHei UI" panose="020B0503020204020204" pitchFamily="34" charset="-122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8609012" y="6096000"/>
            <a:ext cx="990600" cy="9906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alpha val="10000"/>
                </a:schemeClr>
              </a:gs>
              <a:gs pos="66000">
                <a:schemeClr val="accent1">
                  <a:lumMod val="60000"/>
                  <a:lumOff val="40000"/>
                  <a:alpha val="0"/>
                </a:schemeClr>
              </a:gs>
              <a:gs pos="31000">
                <a:schemeClr val="accent1">
                  <a:lumMod val="60000"/>
                  <a:lumOff val="40000"/>
                  <a:alpha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dirty="0">
              <a:ea typeface="Microsoft YaHei UI" panose="020B0503020204020204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dirty="0">
              <a:ea typeface="Microsoft YaHei UI" panose="020B0503020204020204" pitchFamily="34" charset="-122"/>
            </a:endParaRPr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45130" y="237770"/>
            <a:ext cx="9404723" cy="824549"/>
          </a:xfrm>
          <a:prstGeom prst="rect">
            <a:avLst/>
          </a:prstGeom>
          <a:solidFill>
            <a:srgbClr val="7030A0"/>
          </a:solidFill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zh-CN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53071" y="1447800"/>
            <a:ext cx="10935955" cy="4890370"/>
          </a:xfrm>
          <a:prstGeom prst="rect">
            <a:avLst/>
          </a:prstGeom>
          <a:solidFill>
            <a:schemeClr val="accent1">
              <a:lumMod val="20000"/>
              <a:lumOff val="80000"/>
              <a:alpha val="40000"/>
            </a:schemeClr>
          </a:solidFill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dirty="0"/>
              <a:t>单击此处编辑母版文本样式</a:t>
            </a:r>
          </a:p>
          <a:p>
            <a:pPr lvl="1"/>
            <a:r>
              <a:rPr lang="zh-CN" dirty="0"/>
              <a:t>第二级</a:t>
            </a:r>
          </a:p>
          <a:p>
            <a:pPr lvl="2"/>
            <a:r>
              <a:rPr lang="zh-CN" dirty="0"/>
              <a:t>第三级</a:t>
            </a:r>
          </a:p>
          <a:p>
            <a:pPr lvl="3"/>
            <a:r>
              <a:rPr lang="zh-CN" dirty="0"/>
              <a:t>第四级</a:t>
            </a:r>
          </a:p>
          <a:p>
            <a:pPr lvl="4"/>
            <a:r>
              <a:rPr lang="zh-CN" dirty="0"/>
              <a:t>第五级</a:t>
            </a:r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 latinLnBrk="0">
              <a:defRPr lang="zh-CN" sz="2800" b="0">
                <a:solidFill>
                  <a:schemeClr val="tx1">
                    <a:tint val="75000"/>
                  </a:schemeClr>
                </a:solidFill>
                <a:ea typeface="Microsoft YaHei UI" panose="020B0503020204020204" pitchFamily="34" charset="-122"/>
              </a:defRPr>
            </a:lvl1pPr>
          </a:lstStyle>
          <a:p>
            <a:fld id="{BA875541-8164-4CC7-9F2F-6F0C49BB858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56346728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70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  <p:sldLayoutId id="2147483695" r:id="rId16"/>
    <p:sldLayoutId id="2147483696" r:id="rId17"/>
    <p:sldLayoutId id="2147483697" r:id="rId18"/>
    <p:sldLayoutId id="2147483698" r:id="rId19"/>
    <p:sldLayoutId id="2147483699" r:id="rId20"/>
  </p:sldLayoutIdLst>
  <p:txStyles>
    <p:titleStyle>
      <a:lvl1pPr algn="l" defTabSz="457200" rtl="0" eaLnBrk="1" latinLnBrk="0" hangingPunct="1">
        <a:spcBef>
          <a:spcPct val="0"/>
        </a:spcBef>
        <a:buNone/>
        <a:defRPr lang="zh-CN" sz="4200" b="0" kern="1200">
          <a:solidFill>
            <a:schemeClr val="tx2"/>
          </a:solidFill>
          <a:latin typeface="+mj-lt"/>
          <a:ea typeface="Microsoft YaHei UI" panose="020B0503020204020204" pitchFamily="34" charset="-122"/>
          <a:cs typeface="+mj-cs"/>
        </a:defRPr>
      </a:lvl1pPr>
      <a:lvl2pPr eaLnBrk="1" latinLnBrk="0" hangingPunct="1">
        <a:defRPr lang="zh-CN">
          <a:solidFill>
            <a:schemeClr val="tx2"/>
          </a:solidFill>
        </a:defRPr>
      </a:lvl2pPr>
      <a:lvl3pPr eaLnBrk="1" latinLnBrk="0" hangingPunct="1">
        <a:defRPr lang="zh-CN">
          <a:solidFill>
            <a:schemeClr val="tx2"/>
          </a:solidFill>
        </a:defRPr>
      </a:lvl3pPr>
      <a:lvl4pPr eaLnBrk="1" latinLnBrk="0" hangingPunct="1">
        <a:defRPr lang="zh-CN">
          <a:solidFill>
            <a:schemeClr val="tx2"/>
          </a:solidFill>
        </a:defRPr>
      </a:lvl4pPr>
      <a:lvl5pPr eaLnBrk="1" latinLnBrk="0" hangingPunct="1">
        <a:defRPr lang="zh-CN">
          <a:solidFill>
            <a:schemeClr val="tx2"/>
          </a:solidFill>
        </a:defRPr>
      </a:lvl5pPr>
      <a:lvl6pPr eaLnBrk="1" latinLnBrk="0" hangingPunct="1">
        <a:defRPr lang="zh-CN">
          <a:solidFill>
            <a:schemeClr val="tx2"/>
          </a:solidFill>
        </a:defRPr>
      </a:lvl6pPr>
      <a:lvl7pPr eaLnBrk="1" latinLnBrk="0" hangingPunct="1">
        <a:defRPr lang="zh-CN">
          <a:solidFill>
            <a:schemeClr val="tx2"/>
          </a:solidFill>
        </a:defRPr>
      </a:lvl7pPr>
      <a:lvl8pPr eaLnBrk="1" latinLnBrk="0" hangingPunct="1">
        <a:defRPr lang="zh-CN">
          <a:solidFill>
            <a:schemeClr val="tx2"/>
          </a:solidFill>
        </a:defRPr>
      </a:lvl8pPr>
      <a:lvl9pPr eaLnBrk="1" latinLnBrk="0" hangingPunct="1">
        <a:defRPr lang="zh-CN"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80000"/>
        <a:buFont typeface="Wingdings 3" charset="2"/>
        <a:buChar char=""/>
        <a:defRPr lang="zh-CN" sz="2800" b="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Microsoft YaHei UI" panose="020B0503020204020204" pitchFamily="34" charset="-122"/>
          <a:cs typeface="+mj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80000"/>
        <a:buFont typeface="Wingdings 3" charset="2"/>
        <a:buChar char=""/>
        <a:defRPr lang="zh-CN" sz="1800" b="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Microsoft YaHei UI" panose="020B0503020204020204" pitchFamily="34" charset="-122"/>
          <a:cs typeface="+mj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80000"/>
        <a:buFont typeface="Wingdings 3" charset="2"/>
        <a:buChar char=""/>
        <a:defRPr lang="zh-CN" sz="1600" b="0" kern="1200">
          <a:solidFill>
            <a:schemeClr val="tx1"/>
          </a:solidFill>
          <a:latin typeface="+mj-lt"/>
          <a:ea typeface="Microsoft YaHei UI" panose="020B0503020204020204" pitchFamily="34" charset="-122"/>
          <a:cs typeface="+mj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80000"/>
        <a:buFont typeface="Wingdings 3" charset="2"/>
        <a:buChar char=""/>
        <a:defRPr lang="zh-CN" sz="1400" b="0" kern="1200">
          <a:solidFill>
            <a:schemeClr val="tx1"/>
          </a:solidFill>
          <a:latin typeface="+mj-lt"/>
          <a:ea typeface="Microsoft YaHei UI" panose="020B0503020204020204" pitchFamily="34" charset="-122"/>
          <a:cs typeface="+mj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80000"/>
        <a:buFont typeface="Wingdings 3" charset="2"/>
        <a:buChar char=""/>
        <a:defRPr lang="zh-CN" sz="1400" b="0" kern="1200">
          <a:solidFill>
            <a:schemeClr val="tx1"/>
          </a:solidFill>
          <a:latin typeface="+mj-lt"/>
          <a:ea typeface="Microsoft YaHei UI" panose="020B0503020204020204" pitchFamily="34" charset="-122"/>
          <a:cs typeface="+mj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80000"/>
        <a:buFont typeface="Wingdings 3" charset="2"/>
        <a:buChar char=""/>
        <a:defRPr lang="zh-CN" sz="1200" b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80000"/>
        <a:buFont typeface="Wingdings 3" charset="2"/>
        <a:buChar char=""/>
        <a:defRPr lang="zh-CN" sz="1200" b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80000"/>
        <a:buFont typeface="Wingdings 3" charset="2"/>
        <a:buChar char=""/>
        <a:defRPr lang="zh-CN" sz="1200" b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80000"/>
        <a:buFont typeface="Wingdings 3" charset="2"/>
        <a:buChar char=""/>
        <a:defRPr lang="zh-CN" sz="1200" b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zh-CN"/>
      </a:defPPr>
      <a:lvl1pPr marL="0" algn="l" defTabSz="4572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479177" y="3506598"/>
            <a:ext cx="8825658" cy="2218773"/>
          </a:xfrm>
        </p:spPr>
        <p:txBody>
          <a:bodyPr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3600" b="1" dirty="0">
                <a:solidFill>
                  <a:srgbClr val="FFC000"/>
                </a:solidFill>
              </a:rPr>
              <a:t>信息学院</a:t>
            </a:r>
            <a:r>
              <a:rPr lang="zh-CN" altLang="zh-CN" sz="3600" b="1" dirty="0">
                <a:solidFill>
                  <a:srgbClr val="FFC000"/>
                </a:solidFill>
              </a:rPr>
              <a:t>| </a:t>
            </a:r>
            <a:r>
              <a:rPr lang="en-US" altLang="zh-CN" sz="3600" b="1" dirty="0">
                <a:solidFill>
                  <a:srgbClr val="FFC000"/>
                </a:solidFill>
              </a:rPr>
              <a:t>5DG</a:t>
            </a:r>
            <a:r>
              <a:rPr lang="zh-CN" altLang="en-US" sz="3600" b="1" dirty="0">
                <a:solidFill>
                  <a:srgbClr val="FFC000"/>
                </a:solidFill>
              </a:rPr>
              <a:t>在线编程实践</a:t>
            </a:r>
            <a:endParaRPr lang="en-US" altLang="zh-CN" sz="3600" b="1" dirty="0">
              <a:solidFill>
                <a:srgbClr val="FFC000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zh-CN" sz="3600" b="1" cap="none" dirty="0">
                <a:solidFill>
                  <a:srgbClr val="FFC000"/>
                </a:solidFill>
              </a:rPr>
              <a:t>By Andy</a:t>
            </a:r>
            <a:r>
              <a:rPr lang="zh-CN" altLang="en-US" sz="3600" b="1" cap="none" dirty="0">
                <a:solidFill>
                  <a:srgbClr val="FFC000"/>
                </a:solidFill>
              </a:rPr>
              <a:t> </a:t>
            </a:r>
            <a:r>
              <a:rPr lang="en-US" altLang="zh-CN" sz="3600" b="1" dirty="0">
                <a:solidFill>
                  <a:srgbClr val="FFC000"/>
                </a:solidFill>
              </a:rPr>
              <a:t>2022</a:t>
            </a:r>
            <a:r>
              <a:rPr lang="zh-CN" altLang="en-US" sz="3600" b="1" dirty="0">
                <a:solidFill>
                  <a:srgbClr val="FFC000"/>
                </a:solidFill>
              </a:rPr>
              <a:t>年</a:t>
            </a:r>
            <a:endParaRPr lang="en-US" altLang="zh-CN" sz="3600" b="1" dirty="0">
              <a:solidFill>
                <a:srgbClr val="FFC000"/>
              </a:solidFill>
            </a:endParaRP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6E241F11-C3AA-4468-B49C-A0A93AC0DF16}"/>
              </a:ext>
            </a:extLst>
          </p:cNvPr>
          <p:cNvSpPr txBox="1">
            <a:spLocks/>
          </p:cNvSpPr>
          <p:nvPr/>
        </p:nvSpPr>
        <p:spPr>
          <a:xfrm>
            <a:off x="1041807" y="1674006"/>
            <a:ext cx="9582952" cy="118689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lang="zh-CN" sz="7200" b="0" kern="1200">
                <a:solidFill>
                  <a:schemeClr val="tx2"/>
                </a:solidFill>
                <a:latin typeface="+mj-lt"/>
                <a:ea typeface="Microsoft YaHei UI" panose="020B0503020204020204" pitchFamily="34" charset="-122"/>
                <a:cs typeface="+mj-cs"/>
              </a:defRPr>
            </a:lvl1pPr>
            <a:lvl2pPr eaLnBrk="1" latinLnBrk="0" hangingPunct="1">
              <a:defRPr lang="zh-CN">
                <a:solidFill>
                  <a:schemeClr val="tx2"/>
                </a:solidFill>
              </a:defRPr>
            </a:lvl2pPr>
            <a:lvl3pPr eaLnBrk="1" latinLnBrk="0" hangingPunct="1">
              <a:defRPr lang="zh-CN">
                <a:solidFill>
                  <a:schemeClr val="tx2"/>
                </a:solidFill>
              </a:defRPr>
            </a:lvl3pPr>
            <a:lvl4pPr eaLnBrk="1" latinLnBrk="0" hangingPunct="1">
              <a:defRPr lang="zh-CN">
                <a:solidFill>
                  <a:schemeClr val="tx2"/>
                </a:solidFill>
              </a:defRPr>
            </a:lvl4pPr>
            <a:lvl5pPr eaLnBrk="1" latinLnBrk="0" hangingPunct="1">
              <a:defRPr lang="zh-CN">
                <a:solidFill>
                  <a:schemeClr val="tx2"/>
                </a:solidFill>
              </a:defRPr>
            </a:lvl5pPr>
            <a:lvl6pPr eaLnBrk="1" latinLnBrk="0" hangingPunct="1">
              <a:defRPr lang="zh-CN">
                <a:solidFill>
                  <a:schemeClr val="tx2"/>
                </a:solidFill>
              </a:defRPr>
            </a:lvl6pPr>
            <a:lvl7pPr eaLnBrk="1" latinLnBrk="0" hangingPunct="1">
              <a:defRPr lang="zh-CN">
                <a:solidFill>
                  <a:schemeClr val="tx2"/>
                </a:solidFill>
              </a:defRPr>
            </a:lvl7pPr>
            <a:lvl8pPr eaLnBrk="1" latinLnBrk="0" hangingPunct="1">
              <a:defRPr lang="zh-CN">
                <a:solidFill>
                  <a:schemeClr val="tx2"/>
                </a:solidFill>
              </a:defRPr>
            </a:lvl8pPr>
            <a:lvl9pPr eaLnBrk="1" latinLnBrk="0" hangingPunct="1">
              <a:defRPr lang="zh-CN">
                <a:solidFill>
                  <a:schemeClr val="tx2"/>
                </a:solidFill>
              </a:defRPr>
            </a:lvl9pPr>
          </a:lstStyle>
          <a:p>
            <a:pPr algn="ctr"/>
            <a:r>
              <a:rPr lang="zh-CN" altLang="en-US" sz="5400" dirty="0">
                <a:solidFill>
                  <a:schemeClr val="tx1"/>
                </a:solidFill>
              </a:rPr>
              <a:t>程序设计实践</a:t>
            </a:r>
            <a:r>
              <a:rPr lang="en-US" altLang="zh-CN" sz="5400" dirty="0">
                <a:solidFill>
                  <a:schemeClr val="tx1"/>
                </a:solidFill>
              </a:rPr>
              <a:t>(C++)</a:t>
            </a:r>
            <a:endParaRPr lang="zh-CN" altLang="en-US" sz="5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3957128"/>
      </p:ext>
    </p:extLst>
  </p:cSld>
  <p:clrMapOvr>
    <a:masterClrMapping/>
  </p:clrMapOvr>
  <p:transition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内容占位符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244" t="1210" r="12953" b="-1210"/>
          <a:stretch/>
        </p:blipFill>
        <p:spPr>
          <a:xfrm>
            <a:off x="177280" y="1224177"/>
            <a:ext cx="4870579" cy="154300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/>
          <a:srcRect r="8076" b="1328"/>
          <a:stretch/>
        </p:blipFill>
        <p:spPr>
          <a:xfrm>
            <a:off x="5221662" y="1224177"/>
            <a:ext cx="6193158" cy="5545425"/>
          </a:xfrm>
          <a:prstGeom prst="rect">
            <a:avLst/>
          </a:prstGeom>
        </p:spPr>
      </p:pic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645130" y="237770"/>
            <a:ext cx="9404723" cy="824549"/>
          </a:xfrm>
        </p:spPr>
        <p:txBody>
          <a:bodyPr/>
          <a:lstStyle/>
          <a:p>
            <a:r>
              <a:rPr lang="zh-CN" altLang="en-US" dirty="0"/>
              <a:t>暴力枚举版</a:t>
            </a:r>
            <a:r>
              <a:rPr lang="en-US" altLang="zh-CN" sz="4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Dijkstra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33436103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solidFill>
            <a:srgbClr val="00B050"/>
          </a:solidFill>
        </p:spPr>
        <p:txBody>
          <a:bodyPr/>
          <a:lstStyle/>
          <a:p>
            <a:pPr algn="ctr"/>
            <a:r>
              <a:rPr lang="en-US" altLang="zh-CN" dirty="0"/>
              <a:t>Accept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1890" y="1342237"/>
            <a:ext cx="9347963" cy="5161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29273"/>
      </p:ext>
    </p:extLst>
  </p:cSld>
  <p:clrMapOvr>
    <a:masterClrMapping/>
  </p:clrMapOvr>
  <p:transition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805548" y="5627918"/>
            <a:ext cx="9404723" cy="824549"/>
          </a:xfrm>
        </p:spPr>
        <p:txBody>
          <a:bodyPr/>
          <a:lstStyle/>
          <a:p>
            <a:pPr lvl="0" algn="ctr" defTabSz="1600200"/>
            <a:r>
              <a:rPr lang="zh-CN" altLang="en-US" sz="4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例题</a:t>
            </a:r>
            <a:r>
              <a:rPr lang="en-US" altLang="zh-CN" sz="4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4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4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Dijkstra</a:t>
            </a:r>
            <a:r>
              <a:rPr lang="zh-CN" altLang="en-US" sz="4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求最短路</a:t>
            </a:r>
            <a:r>
              <a:rPr lang="en-US" altLang="zh-CN" sz="4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(2)</a:t>
            </a:r>
            <a:endParaRPr lang="zh-CN" altLang="en-US" sz="44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内容占位符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8671" y="308810"/>
            <a:ext cx="8258476" cy="5161548"/>
          </a:xfrm>
        </p:spPr>
      </p:pic>
    </p:spTree>
    <p:extLst>
      <p:ext uri="{BB962C8B-B14F-4D97-AF65-F5344CB8AC3E}">
        <p14:creationId xmlns:p14="http://schemas.microsoft.com/office/powerpoint/2010/main" val="2084433200"/>
      </p:ext>
    </p:extLst>
  </p:cSld>
  <p:clrMapOvr>
    <a:masterClrMapping/>
  </p:clrMapOvr>
  <p:transition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626469" y="204952"/>
            <a:ext cx="9404723" cy="824549"/>
          </a:xfrm>
        </p:spPr>
        <p:txBody>
          <a:bodyPr/>
          <a:lstStyle/>
          <a:p>
            <a:pPr algn="ctr"/>
            <a:r>
              <a:rPr lang="en-US" altLang="zh-CN" b="1" dirty="0"/>
              <a:t>Dijkstra</a:t>
            </a:r>
            <a:r>
              <a:rPr lang="zh-CN" altLang="en-US" b="1" dirty="0"/>
              <a:t>改进版算法</a:t>
            </a:r>
            <a:r>
              <a:rPr lang="en-US" altLang="zh-CN" b="1" dirty="0"/>
              <a:t>(</a:t>
            </a:r>
            <a:r>
              <a:rPr lang="zh-CN" altLang="en-US" b="1" dirty="0"/>
              <a:t>使用小根堆</a:t>
            </a:r>
            <a:r>
              <a:rPr lang="en-US" altLang="zh-CN" b="1" dirty="0"/>
              <a:t>)</a:t>
            </a:r>
            <a:endParaRPr lang="zh-CN" altLang="en-US" dirty="0"/>
          </a:p>
        </p:txBody>
      </p:sp>
      <p:pic>
        <p:nvPicPr>
          <p:cNvPr id="2" name="小根堆改版算法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62485" y="1108972"/>
            <a:ext cx="7332689" cy="5640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965105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改进版</a:t>
            </a:r>
            <a:r>
              <a:rPr lang="en-US" altLang="zh-CN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Dijkstra</a:t>
            </a:r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 </a:t>
            </a:r>
            <a:r>
              <a:rPr lang="en-US" altLang="zh-CN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BFS</a:t>
            </a:r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优化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5129" y="1126350"/>
            <a:ext cx="5158511" cy="154755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129" y="2737934"/>
            <a:ext cx="6203539" cy="398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082546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改进版</a:t>
            </a:r>
            <a:r>
              <a:rPr lang="en-US" altLang="zh-CN" sz="4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Dijkstra</a:t>
            </a:r>
            <a:r>
              <a:rPr lang="zh-CN" altLang="en-US" sz="4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 </a:t>
            </a:r>
            <a:r>
              <a:rPr lang="en-US" altLang="zh-CN" sz="4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BFS</a:t>
            </a:r>
            <a:r>
              <a:rPr lang="zh-CN" altLang="en-US" sz="4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优化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5130" y="1335201"/>
            <a:ext cx="10842699" cy="4934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625945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套用</a:t>
            </a:r>
            <a:r>
              <a:rPr lang="en-US" altLang="zh-CN" dirty="0"/>
              <a:t>BFS</a:t>
            </a:r>
            <a:r>
              <a:rPr lang="zh-CN" altLang="en-US" dirty="0"/>
              <a:t>框架，数据结构改为</a:t>
            </a:r>
            <a:r>
              <a:rPr lang="en-US" altLang="zh-CN" dirty="0"/>
              <a:t>heap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5130" y="1345989"/>
            <a:ext cx="9605375" cy="4914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483270"/>
      </p:ext>
    </p:extLst>
  </p:cSld>
  <p:clrMapOvr>
    <a:masterClrMapping/>
  </p:clrMapOvr>
  <p:transition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改进版的顶点更新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5130" y="1269693"/>
            <a:ext cx="8498870" cy="5418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749903"/>
      </p:ext>
    </p:extLst>
  </p:cSld>
  <p:clrMapOvr>
    <a:masterClrMapping/>
  </p:clrMapOvr>
  <p:transition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调用</a:t>
            </a:r>
            <a:r>
              <a:rPr lang="en-US" altLang="zh-CN" dirty="0"/>
              <a:t>add(</a:t>
            </a:r>
            <a:r>
              <a:rPr lang="en-US" altLang="zh-CN" dirty="0" err="1"/>
              <a:t>a,b,c</a:t>
            </a:r>
            <a:r>
              <a:rPr lang="en-US" altLang="zh-CN" dirty="0"/>
              <a:t>) </a:t>
            </a:r>
            <a:r>
              <a:rPr lang="zh-CN" altLang="en-US" dirty="0"/>
              <a:t>建图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5130" y="1306819"/>
            <a:ext cx="8237613" cy="5456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091616"/>
      </p:ext>
    </p:extLst>
  </p:cSld>
  <p:clrMapOvr>
    <a:masterClrMapping/>
  </p:clrMapOvr>
  <p:transition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solidFill>
            <a:srgbClr val="00B050"/>
          </a:solidFill>
        </p:spPr>
        <p:txBody>
          <a:bodyPr/>
          <a:lstStyle/>
          <a:p>
            <a:pPr algn="ctr"/>
            <a:r>
              <a:rPr lang="en-US" altLang="zh-CN" dirty="0"/>
              <a:t>Accept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5129" y="1400424"/>
            <a:ext cx="9639381" cy="4683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079450"/>
      </p:ext>
    </p:extLst>
  </p:cSld>
  <p:clrMapOvr>
    <a:masterClrMapping/>
  </p:clrMapOvr>
  <p:transition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5130" y="237770"/>
            <a:ext cx="9404723" cy="1044930"/>
          </a:xfrm>
          <a:solidFill>
            <a:srgbClr val="7030A0"/>
          </a:solidFill>
        </p:spPr>
        <p:txBody>
          <a:bodyPr/>
          <a:lstStyle/>
          <a:p>
            <a:pPr algn="ctr"/>
            <a:r>
              <a:rPr lang="zh-CN" altLang="en-US" sz="6000" dirty="0"/>
              <a:t>广度优先搜索</a:t>
            </a:r>
            <a:r>
              <a:rPr lang="en-US" altLang="zh-CN" sz="6000" dirty="0"/>
              <a:t>III</a:t>
            </a:r>
            <a:br>
              <a:rPr lang="en-US" altLang="zh-CN" sz="6000" dirty="0"/>
            </a:br>
            <a:endParaRPr lang="zh-CN" sz="6000" dirty="0"/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94529082"/>
              </p:ext>
            </p:extLst>
          </p:nvPr>
        </p:nvGraphicFramePr>
        <p:xfrm>
          <a:off x="1103684" y="1700300"/>
          <a:ext cx="8947150" cy="41957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95020150"/>
      </p:ext>
    </p:extLst>
  </p:cSld>
  <p:clrMapOvr>
    <a:masterClrMapping/>
  </p:clrMapOvr>
  <p:transition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599283" y="5517449"/>
            <a:ext cx="8675803" cy="1005858"/>
          </a:xfrm>
          <a:solidFill>
            <a:schemeClr val="accent4">
              <a:lumMod val="75000"/>
            </a:schemeClr>
          </a:solidFill>
        </p:spPr>
        <p:txBody>
          <a:bodyPr/>
          <a:lstStyle/>
          <a:p>
            <a:pPr algn="ctr"/>
            <a:r>
              <a:rPr lang="zh-CN" altLang="en-US" sz="5400" dirty="0"/>
              <a:t>例题</a:t>
            </a:r>
            <a:r>
              <a:rPr lang="en-US" altLang="zh-CN" sz="5400" dirty="0"/>
              <a:t>3 </a:t>
            </a:r>
            <a:r>
              <a:rPr lang="zh-CN" altLang="en-US" sz="5400" dirty="0"/>
              <a:t>最省赛程</a:t>
            </a:r>
            <a:endParaRPr lang="zh-CN" altLang="en-US" sz="5400" b="1" dirty="0">
              <a:solidFill>
                <a:schemeClr val="tx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8031" y="534216"/>
            <a:ext cx="8498306" cy="4785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974751"/>
      </p:ext>
    </p:extLst>
  </p:cSld>
  <p:clrMapOvr>
    <a:masterClrMapping/>
  </p:clrMapOvr>
  <p:transition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最省赛程</a:t>
            </a:r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5130" y="1295876"/>
            <a:ext cx="10013637" cy="5274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080485"/>
      </p:ext>
    </p:extLst>
  </p:cSld>
  <p:clrMapOvr>
    <a:masterClrMapping/>
  </p:clrMapOvr>
  <p:transition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题面（注意细节）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5131" y="1242670"/>
            <a:ext cx="10392984" cy="258853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130" y="3961839"/>
            <a:ext cx="10312376" cy="2843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662225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优先队列</a:t>
            </a:r>
            <a:r>
              <a:rPr lang="en-US" altLang="zh-CN" dirty="0"/>
              <a:t>+BFS(</a:t>
            </a:r>
            <a:r>
              <a:rPr lang="en-US" altLang="zh-CN" b="1" dirty="0"/>
              <a:t>Dijkstra</a:t>
            </a:r>
            <a:r>
              <a:rPr lang="en-US" altLang="zh-CN" dirty="0"/>
              <a:t>)</a:t>
            </a:r>
            <a:endParaRPr lang="zh-CN" altLang="en-US" dirty="0"/>
          </a:p>
        </p:txBody>
      </p:sp>
      <p:pic>
        <p:nvPicPr>
          <p:cNvPr id="9" name="内容占位符 8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21307"/>
          <a:stretch/>
        </p:blipFill>
        <p:spPr>
          <a:xfrm>
            <a:off x="214563" y="1378615"/>
            <a:ext cx="2913647" cy="478155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3"/>
          <a:srcRect l="8946" r="3789"/>
          <a:stretch/>
        </p:blipFill>
        <p:spPr>
          <a:xfrm>
            <a:off x="3320716" y="1378110"/>
            <a:ext cx="8133348" cy="4781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304745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问</a:t>
            </a:r>
            <a:r>
              <a:rPr lang="en-US" altLang="zh-CN" dirty="0"/>
              <a:t>1</a:t>
            </a:r>
            <a:r>
              <a:rPr lang="zh-CN" altLang="en-US" dirty="0"/>
              <a:t>：</a:t>
            </a:r>
            <a:r>
              <a:rPr lang="en-US" altLang="zh-CN" dirty="0"/>
              <a:t>10 0 3 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653071" y="5202127"/>
            <a:ext cx="10935955" cy="1455347"/>
          </a:xfrm>
        </p:spPr>
        <p:txBody>
          <a:bodyPr>
            <a:normAutofit fontScale="92500" lnSpcReduction="20000"/>
          </a:bodyPr>
          <a:lstStyle/>
          <a:p>
            <a:r>
              <a:rPr lang="zh-CN" altLang="en-US" dirty="0"/>
              <a:t>黄色路径</a:t>
            </a:r>
            <a:r>
              <a:rPr lang="en-US" altLang="zh-CN" dirty="0"/>
              <a:t>: 10*10 + 10*7 = 170</a:t>
            </a:r>
            <a:r>
              <a:rPr lang="zh-CN" altLang="en-US" dirty="0"/>
              <a:t>元</a:t>
            </a:r>
            <a:endParaRPr lang="en-US" altLang="zh-CN" dirty="0"/>
          </a:p>
          <a:p>
            <a:r>
              <a:rPr lang="zh-CN" altLang="en-US" dirty="0"/>
              <a:t>蓝色路径：</a:t>
            </a:r>
            <a:r>
              <a:rPr lang="en-US" altLang="zh-CN" dirty="0"/>
              <a:t>10* 10 + 20* 5 = 200</a:t>
            </a:r>
            <a:r>
              <a:rPr lang="zh-CN" altLang="en-US" dirty="0"/>
              <a:t>元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7650" y="1227223"/>
            <a:ext cx="7081085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210488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问</a:t>
            </a:r>
            <a:r>
              <a:rPr lang="en-US" altLang="zh-CN" dirty="0"/>
              <a:t>1</a:t>
            </a:r>
            <a:r>
              <a:rPr lang="zh-CN" altLang="en-US" dirty="0"/>
              <a:t>：</a:t>
            </a:r>
            <a:r>
              <a:rPr lang="en-US" altLang="zh-CN" dirty="0"/>
              <a:t>20 1 4 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653071" y="5355771"/>
            <a:ext cx="10935955" cy="1301703"/>
          </a:xfrm>
        </p:spPr>
        <p:txBody>
          <a:bodyPr>
            <a:normAutofit/>
          </a:bodyPr>
          <a:lstStyle/>
          <a:p>
            <a:r>
              <a:rPr lang="zh-CN" altLang="en-US" dirty="0"/>
              <a:t>顶点</a:t>
            </a:r>
            <a:r>
              <a:rPr lang="en-US" altLang="zh-CN" dirty="0"/>
              <a:t>4</a:t>
            </a:r>
            <a:r>
              <a:rPr lang="zh-CN" altLang="en-US" dirty="0"/>
              <a:t>是孤立点，不可达。输出</a:t>
            </a:r>
            <a:r>
              <a:rPr lang="en-US" altLang="zh-CN" dirty="0"/>
              <a:t>impossible</a:t>
            </a:r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8545" y="1238667"/>
            <a:ext cx="7002735" cy="3940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269063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5130" y="237770"/>
            <a:ext cx="9404723" cy="1303647"/>
          </a:xfrm>
        </p:spPr>
        <p:txBody>
          <a:bodyPr/>
          <a:lstStyle/>
          <a:p>
            <a:r>
              <a:rPr lang="zh-CN" altLang="en-US" sz="3600" dirty="0"/>
              <a:t>状态空间 </a:t>
            </a:r>
            <a:r>
              <a:rPr lang="en-US" altLang="zh-CN" sz="3600" dirty="0"/>
              <a:t>(</a:t>
            </a:r>
            <a:r>
              <a:rPr lang="en-US" altLang="zh-CN" sz="3600" dirty="0" err="1"/>
              <a:t>city,fuel,money</a:t>
            </a:r>
            <a:r>
              <a:rPr lang="en-US" altLang="zh-CN" sz="3600" dirty="0"/>
              <a:t>) </a:t>
            </a:r>
            <a:br>
              <a:rPr lang="en-US" altLang="zh-CN" sz="3600" dirty="0"/>
            </a:br>
            <a:r>
              <a:rPr lang="zh-CN" altLang="en-US" sz="3600" dirty="0"/>
              <a:t>城市</a:t>
            </a:r>
            <a:r>
              <a:rPr lang="en-US" altLang="zh-CN" sz="3600" dirty="0"/>
              <a:t>+</a:t>
            </a:r>
            <a:r>
              <a:rPr lang="zh-CN" altLang="en-US" sz="3600" dirty="0"/>
              <a:t>赛车的油量</a:t>
            </a:r>
            <a:r>
              <a:rPr lang="en-US" altLang="zh-CN" sz="3600" dirty="0"/>
              <a:t>+</a:t>
            </a:r>
            <a:r>
              <a:rPr lang="zh-CN" altLang="en-US" sz="3600" dirty="0"/>
              <a:t>累计费用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5130" y="1541417"/>
            <a:ext cx="10935955" cy="4890370"/>
          </a:xfrm>
        </p:spPr>
        <p:txBody>
          <a:bodyPr>
            <a:normAutofit fontScale="85000" lnSpcReduction="10000"/>
          </a:bodyPr>
          <a:lstStyle/>
          <a:p>
            <a:r>
              <a:rPr lang="zh-CN" altLang="en-US" dirty="0"/>
              <a:t>把城市</a:t>
            </a:r>
            <a:r>
              <a:rPr lang="en-US" altLang="zh-CN" dirty="0"/>
              <a:t>+</a:t>
            </a:r>
            <a:r>
              <a:rPr lang="zh-CN" altLang="en-US" dirty="0"/>
              <a:t>赛车的油量作为一个状态</a:t>
            </a:r>
            <a:r>
              <a:rPr lang="en-US" altLang="zh-CN" dirty="0"/>
              <a:t>(</a:t>
            </a:r>
            <a:r>
              <a:rPr lang="en-US" altLang="zh-CN" dirty="0" err="1"/>
              <a:t>city,fuel</a:t>
            </a:r>
            <a:r>
              <a:rPr lang="en-US" altLang="zh-CN" dirty="0"/>
              <a:t>)</a:t>
            </a:r>
            <a:br>
              <a:rPr lang="en-US" altLang="zh-CN" dirty="0"/>
            </a:br>
            <a:r>
              <a:rPr lang="zh-CN" altLang="en-US" dirty="0"/>
              <a:t>问题转化寻找从</a:t>
            </a:r>
            <a:r>
              <a:rPr lang="en-US" altLang="zh-CN" dirty="0"/>
              <a:t>(start,0)</a:t>
            </a:r>
            <a:r>
              <a:rPr lang="zh-CN" altLang="en-US" dirty="0"/>
              <a:t>到 </a:t>
            </a:r>
            <a:r>
              <a:rPr lang="en-US" altLang="zh-CN" dirty="0"/>
              <a:t>(end,0)</a:t>
            </a:r>
            <a:r>
              <a:rPr lang="zh-CN" altLang="en-US" dirty="0"/>
              <a:t>的最短路径。</a:t>
            </a:r>
            <a:endParaRPr lang="en-US" altLang="zh-CN" dirty="0"/>
          </a:p>
          <a:p>
            <a:r>
              <a:rPr lang="zh-CN" altLang="en-US" dirty="0"/>
              <a:t>但是本题多了一个约束（油价</a:t>
            </a:r>
            <a:r>
              <a:rPr lang="en-US" altLang="zh-CN" dirty="0" err="1"/>
              <a:t>OilPrice</a:t>
            </a:r>
            <a:r>
              <a:rPr lang="en-US" altLang="zh-CN" dirty="0"/>
              <a:t>[city])</a:t>
            </a:r>
            <a:r>
              <a:rPr lang="zh-CN" altLang="en-US" dirty="0"/>
              <a:t>和赛车油箱容量</a:t>
            </a:r>
            <a:r>
              <a:rPr lang="en-US" altLang="zh-CN" dirty="0"/>
              <a:t>(capacity) </a:t>
            </a:r>
            <a:r>
              <a:rPr lang="zh-CN" altLang="en-US" dirty="0"/>
              <a:t>因此，最短路径变为（最省路径）</a:t>
            </a:r>
            <a:endParaRPr lang="en-US" altLang="zh-CN" dirty="0"/>
          </a:p>
          <a:p>
            <a:r>
              <a:rPr lang="zh-CN" altLang="en-US" dirty="0"/>
              <a:t>因此，状态空间为三元组</a:t>
            </a:r>
            <a:r>
              <a:rPr lang="en-US" altLang="zh-CN" dirty="0"/>
              <a:t>(</a:t>
            </a:r>
            <a:r>
              <a:rPr lang="en-US" altLang="zh-CN" dirty="0" err="1"/>
              <a:t>city,fuel,money</a:t>
            </a:r>
            <a:r>
              <a:rPr lang="en-US" altLang="zh-CN" dirty="0"/>
              <a:t>) </a:t>
            </a:r>
            <a:r>
              <a:rPr lang="zh-CN" altLang="en-US" dirty="0"/>
              <a:t>其中</a:t>
            </a:r>
            <a:r>
              <a:rPr lang="en-US" altLang="zh-CN" dirty="0"/>
              <a:t>money</a:t>
            </a:r>
            <a:r>
              <a:rPr lang="zh-CN" altLang="en-US" dirty="0"/>
              <a:t>表示进入该城市累计的花费。</a:t>
            </a:r>
            <a:endParaRPr lang="en-US" altLang="zh-CN" dirty="0"/>
          </a:p>
          <a:p>
            <a:r>
              <a:rPr lang="zh-CN" altLang="en-US" dirty="0"/>
              <a:t>问题变为从求</a:t>
            </a:r>
            <a:r>
              <a:rPr lang="en-US" altLang="zh-CN" dirty="0"/>
              <a:t>(start,0,0) </a:t>
            </a:r>
            <a:r>
              <a:rPr lang="zh-CN" altLang="en-US" dirty="0"/>
              <a:t>到 </a:t>
            </a:r>
            <a:r>
              <a:rPr lang="en-US" altLang="zh-CN" dirty="0"/>
              <a:t>(end,0,money)</a:t>
            </a:r>
            <a:r>
              <a:rPr lang="zh-CN" altLang="en-US" dirty="0"/>
              <a:t>的最小</a:t>
            </a:r>
            <a:r>
              <a:rPr lang="en-US" altLang="zh-CN" dirty="0"/>
              <a:t>money</a:t>
            </a:r>
            <a:r>
              <a:rPr lang="zh-CN" altLang="en-US" dirty="0"/>
              <a:t>是多少</a:t>
            </a:r>
          </a:p>
        </p:txBody>
      </p:sp>
    </p:spTree>
    <p:extLst>
      <p:ext uri="{BB962C8B-B14F-4D97-AF65-F5344CB8AC3E}">
        <p14:creationId xmlns:p14="http://schemas.microsoft.com/office/powerpoint/2010/main" val="2173601390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使用邻接表存储图</a:t>
            </a: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5130" y="1447800"/>
            <a:ext cx="9900035" cy="5248647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5147" y="121140"/>
            <a:ext cx="2085714" cy="13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038798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状态空间的设计（</a:t>
            </a:r>
            <a:r>
              <a:rPr lang="en-US" altLang="zh-CN" dirty="0" err="1"/>
              <a:t>city,fuel,money</a:t>
            </a:r>
            <a:r>
              <a:rPr lang="en-US" altLang="zh-CN" dirty="0"/>
              <a:t>)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4360" y="1430322"/>
            <a:ext cx="11220849" cy="4435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711294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从</a:t>
            </a:r>
            <a:r>
              <a:rPr lang="en-US" altLang="zh-CN" dirty="0"/>
              <a:t>(</a:t>
            </a:r>
            <a:r>
              <a:rPr lang="en-US" altLang="zh-CN" dirty="0" err="1"/>
              <a:t>city,fuel,money</a:t>
            </a:r>
            <a:r>
              <a:rPr lang="en-US" altLang="zh-CN" dirty="0"/>
              <a:t>)</a:t>
            </a:r>
            <a:r>
              <a:rPr lang="zh-CN" altLang="en-US" dirty="0"/>
              <a:t>有两种前进方式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27805" y="1447800"/>
            <a:ext cx="11261222" cy="4890370"/>
          </a:xfrm>
        </p:spPr>
        <p:txBody>
          <a:bodyPr>
            <a:normAutofit/>
          </a:bodyPr>
          <a:lstStyle/>
          <a:p>
            <a:r>
              <a:rPr lang="zh-CN" altLang="en-US" dirty="0"/>
              <a:t>在当前城市买一升油</a:t>
            </a:r>
            <a:r>
              <a:rPr lang="en-US" altLang="zh-CN" dirty="0"/>
              <a:t>(</a:t>
            </a:r>
            <a:r>
              <a:rPr lang="zh-CN" altLang="en-US" dirty="0"/>
              <a:t>何时需要买油？ </a:t>
            </a:r>
            <a:r>
              <a:rPr lang="en-US" altLang="zh-CN" dirty="0"/>
              <a:t>)</a:t>
            </a:r>
          </a:p>
          <a:p>
            <a:pPr lvl="1"/>
            <a:r>
              <a:rPr lang="en-US" altLang="zh-CN" b="1" dirty="0">
                <a:solidFill>
                  <a:srgbClr val="7030A0"/>
                </a:solidFill>
              </a:rPr>
              <a:t>fuel + 1 &lt;= c &amp;&amp; !visited[city][fuel + 1]</a:t>
            </a:r>
          </a:p>
          <a:p>
            <a:pPr lvl="1"/>
            <a:r>
              <a:rPr lang="en-US" altLang="zh-CN" b="1" dirty="0">
                <a:solidFill>
                  <a:srgbClr val="7030A0"/>
                </a:solidFill>
              </a:rPr>
              <a:t>expenses[city][fuel + 1] &gt; expenses[city][fuel] + </a:t>
            </a:r>
            <a:r>
              <a:rPr lang="en-US" altLang="zh-CN" b="1" dirty="0" err="1">
                <a:solidFill>
                  <a:srgbClr val="7030A0"/>
                </a:solidFill>
              </a:rPr>
              <a:t>oilPrice</a:t>
            </a:r>
            <a:r>
              <a:rPr lang="en-US" altLang="zh-CN" b="1" dirty="0">
                <a:solidFill>
                  <a:srgbClr val="7030A0"/>
                </a:solidFill>
              </a:rPr>
              <a:t>[city]</a:t>
            </a:r>
            <a:endParaRPr lang="en-US" altLang="zh-CN" dirty="0"/>
          </a:p>
          <a:p>
            <a:r>
              <a:rPr lang="zh-CN" altLang="en-US" dirty="0"/>
              <a:t>在当前城市不买油，直接开往下一个城市</a:t>
            </a:r>
            <a:endParaRPr lang="en-US" altLang="zh-CN" dirty="0"/>
          </a:p>
          <a:p>
            <a:pPr lvl="1"/>
            <a:r>
              <a:rPr lang="en-US" altLang="zh-CN" dirty="0">
                <a:effectLst/>
              </a:rPr>
              <a:t> </a:t>
            </a:r>
            <a:r>
              <a:rPr lang="en-US" altLang="zh-CN" b="1" dirty="0">
                <a:solidFill>
                  <a:srgbClr val="7030A0"/>
                </a:solidFill>
              </a:rPr>
              <a:t>(fuel &gt;= d &amp;&amp; !visited[</a:t>
            </a:r>
            <a:r>
              <a:rPr lang="en-US" altLang="zh-CN" b="1" dirty="0" err="1">
                <a:solidFill>
                  <a:srgbClr val="7030A0"/>
                </a:solidFill>
              </a:rPr>
              <a:t>cityid</a:t>
            </a:r>
            <a:r>
              <a:rPr lang="en-US" altLang="zh-CN" b="1" dirty="0">
                <a:solidFill>
                  <a:srgbClr val="7030A0"/>
                </a:solidFill>
              </a:rPr>
              <a:t>][fuel - d] </a:t>
            </a:r>
          </a:p>
          <a:p>
            <a:pPr lvl="1"/>
            <a:r>
              <a:rPr lang="en-US" altLang="zh-CN" b="1" dirty="0">
                <a:solidFill>
                  <a:srgbClr val="7030A0"/>
                </a:solidFill>
              </a:rPr>
              <a:t>expenses[</a:t>
            </a:r>
            <a:r>
              <a:rPr lang="en-US" altLang="zh-CN" b="1" dirty="0" err="1">
                <a:solidFill>
                  <a:srgbClr val="7030A0"/>
                </a:solidFill>
              </a:rPr>
              <a:t>cityid</a:t>
            </a:r>
            <a:r>
              <a:rPr lang="en-US" altLang="zh-CN" b="1" dirty="0">
                <a:solidFill>
                  <a:srgbClr val="7030A0"/>
                </a:solidFill>
              </a:rPr>
              <a:t>][fuel - d] &gt; money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18814125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805548" y="5627918"/>
            <a:ext cx="9404723" cy="824549"/>
          </a:xfrm>
        </p:spPr>
        <p:txBody>
          <a:bodyPr/>
          <a:lstStyle/>
          <a:p>
            <a:pPr lvl="0" algn="ctr" defTabSz="1600200"/>
            <a:r>
              <a:rPr lang="zh-CN" altLang="en-US" sz="4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例题</a:t>
            </a:r>
            <a:r>
              <a:rPr lang="en-US" altLang="zh-CN" sz="4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4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4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Dijkstra</a:t>
            </a:r>
            <a:r>
              <a:rPr lang="zh-CN" altLang="en-US" sz="4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求最短路</a:t>
            </a:r>
            <a:r>
              <a:rPr lang="en-US" altLang="zh-CN" sz="4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(1)</a:t>
            </a:r>
            <a:endParaRPr lang="zh-CN" altLang="en-US" sz="44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内容占位符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8671" y="308810"/>
            <a:ext cx="8258476" cy="5161548"/>
          </a:xfrm>
        </p:spPr>
      </p:pic>
    </p:spTree>
    <p:extLst>
      <p:ext uri="{BB962C8B-B14F-4D97-AF65-F5344CB8AC3E}">
        <p14:creationId xmlns:p14="http://schemas.microsoft.com/office/powerpoint/2010/main" val="636433017"/>
      </p:ext>
    </p:extLst>
  </p:cSld>
  <p:clrMapOvr>
    <a:masterClrMapping/>
  </p:clrMapOvr>
  <p:transition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是否需要买一升油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0751" y="1765760"/>
            <a:ext cx="11070767" cy="3383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96220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判断下一条路是否合法</a:t>
            </a: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4498" y="1574507"/>
            <a:ext cx="11517421" cy="4264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698487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使用</a:t>
            </a:r>
            <a:r>
              <a:rPr lang="en-US" altLang="zh-CN" dirty="0"/>
              <a:t>Dijkstra</a:t>
            </a:r>
            <a:r>
              <a:rPr lang="zh-CN" altLang="en-US" dirty="0"/>
              <a:t>算法进行</a:t>
            </a:r>
            <a:r>
              <a:rPr lang="en-US" altLang="zh-CN" dirty="0"/>
              <a:t>BFS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5129" y="1400300"/>
            <a:ext cx="10407227" cy="4663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465740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5130" y="237770"/>
            <a:ext cx="9894533" cy="824549"/>
          </a:xfrm>
        </p:spPr>
        <p:txBody>
          <a:bodyPr/>
          <a:lstStyle/>
          <a:p>
            <a:r>
              <a:rPr lang="zh-CN" altLang="en-US" sz="3600" dirty="0"/>
              <a:t>起点状态</a:t>
            </a:r>
            <a:r>
              <a:rPr lang="en-US" altLang="zh-CN" sz="3600" dirty="0"/>
              <a:t>(start,0,0) </a:t>
            </a:r>
            <a:r>
              <a:rPr lang="zh-CN" altLang="en-US" sz="3600" dirty="0"/>
              <a:t>终点状态</a:t>
            </a:r>
            <a:r>
              <a:rPr lang="en-US" altLang="zh-CN" sz="3600" dirty="0"/>
              <a:t>(target,0</a:t>
            </a:r>
            <a:r>
              <a:rPr lang="zh-CN" altLang="en-US" sz="3600" dirty="0"/>
              <a:t>，</a:t>
            </a:r>
            <a:r>
              <a:rPr lang="en-US" altLang="zh-CN" sz="3600" dirty="0"/>
              <a:t>result)</a:t>
            </a:r>
            <a:endParaRPr lang="zh-CN" altLang="en-US" sz="3600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5129" y="1285999"/>
            <a:ext cx="10566039" cy="5002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255051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41551" y="927558"/>
            <a:ext cx="7902003" cy="102957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682039"/>
            <a:ext cx="11499115" cy="2964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731987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遍历相邻城市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0073" y="1343969"/>
            <a:ext cx="11192256" cy="4832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427503"/>
      </p:ext>
    </p:extLst>
  </p:cSld>
  <p:clrMapOvr>
    <a:masterClrMapping/>
  </p:clrMapOvr>
  <p:transition>
    <p:push dir="u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主函数：建邻接表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5130" y="1266331"/>
            <a:ext cx="10344923" cy="5310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397324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调用</a:t>
            </a:r>
            <a:r>
              <a:rPr lang="en-US" altLang="zh-CN" dirty="0"/>
              <a:t>BFS(</a:t>
            </a:r>
            <a:r>
              <a:rPr lang="en-US" altLang="zh-CN" dirty="0" err="1"/>
              <a:t>c,s,e</a:t>
            </a:r>
            <a:r>
              <a:rPr lang="en-US" altLang="zh-CN" dirty="0"/>
              <a:t>)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5129" y="1194982"/>
            <a:ext cx="10116281" cy="5516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767344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014E9B-15F6-4973-A8A9-90A04E690E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Dijkstra</a:t>
            </a:r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求最短路</a:t>
            </a:r>
            <a:r>
              <a:rPr lang="en-US" altLang="zh-CN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(1)</a:t>
            </a:r>
            <a:endParaRPr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3EE20354-E2C8-4316-B5FF-6FE378D2E7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5130" y="1760985"/>
            <a:ext cx="10886753" cy="3740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107543"/>
      </p:ext>
    </p:extLst>
  </p:cSld>
  <p:clrMapOvr>
    <a:masterClrMapping/>
  </p:clrMapOvr>
  <p:transition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8072E11-4AD7-4A18-A411-FC41FFE24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输入输出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9DD4669B-6CA5-45B1-BAAE-5C34111F1C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2255" y="1263063"/>
            <a:ext cx="10507536" cy="380777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6FB2B76-803F-4718-AA5E-35FF39B14D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3135" y="3166952"/>
            <a:ext cx="4205415" cy="3635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612160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73D0A7-88BA-4111-9258-B1E397553A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130" y="237770"/>
            <a:ext cx="9404723" cy="695291"/>
          </a:xfrm>
        </p:spPr>
        <p:txBody>
          <a:bodyPr/>
          <a:lstStyle/>
          <a:p>
            <a:r>
              <a:rPr lang="zh-CN" altLang="en-US" sz="2800" dirty="0"/>
              <a:t>朴素的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Dijkstra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算法：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https://visualgo.net/zh/sssp</a:t>
            </a:r>
            <a:endParaRPr lang="zh-CN" altLang="en-US" sz="2800" dirty="0"/>
          </a:p>
        </p:txBody>
      </p:sp>
      <p:pic>
        <p:nvPicPr>
          <p:cNvPr id="5" name="朴素算法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92775" y="933060"/>
            <a:ext cx="7744735" cy="5864225"/>
          </a:xfrm>
        </p:spPr>
      </p:pic>
    </p:spTree>
    <p:extLst>
      <p:ext uri="{BB962C8B-B14F-4D97-AF65-F5344CB8AC3E}">
        <p14:creationId xmlns:p14="http://schemas.microsoft.com/office/powerpoint/2010/main" val="4179932685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暴力枚举算法思路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zh-CN" altLang="en-US" dirty="0">
                <a:effectLst/>
              </a:rPr>
              <a:t>集合</a:t>
            </a:r>
            <a:r>
              <a:rPr lang="en-US" altLang="zh-CN" dirty="0">
                <a:effectLst/>
              </a:rPr>
              <a:t>S</a:t>
            </a:r>
            <a:r>
              <a:rPr lang="zh-CN" altLang="en-US" dirty="0">
                <a:effectLst/>
              </a:rPr>
              <a:t>为已经确定最短路径的点集。</a:t>
            </a:r>
          </a:p>
          <a:p>
            <a:pPr marL="0" indent="0">
              <a:buNone/>
            </a:pPr>
            <a:r>
              <a:rPr lang="en-US" altLang="zh-CN" dirty="0">
                <a:effectLst/>
              </a:rPr>
              <a:t>1.</a:t>
            </a:r>
            <a:r>
              <a:rPr lang="zh-CN" altLang="en-US" dirty="0">
                <a:effectLst/>
              </a:rPr>
              <a:t> 初始化距离</a:t>
            </a:r>
          </a:p>
          <a:p>
            <a:pPr marL="0" indent="0">
              <a:buNone/>
            </a:pPr>
            <a:r>
              <a:rPr lang="zh-CN" altLang="en-US" dirty="0">
                <a:effectLst/>
              </a:rPr>
              <a:t>    一号结点的距离为零，其他结点的距离设为无穷大（看具体的题）。</a:t>
            </a:r>
          </a:p>
          <a:p>
            <a:pPr marL="0" indent="0">
              <a:buNone/>
            </a:pPr>
            <a:r>
              <a:rPr lang="en-US" altLang="zh-CN" dirty="0">
                <a:effectLst/>
              </a:rPr>
              <a:t>2.</a:t>
            </a:r>
            <a:r>
              <a:rPr lang="zh-CN" altLang="en-US" dirty="0">
                <a:effectLst/>
              </a:rPr>
              <a:t>循环</a:t>
            </a:r>
            <a:r>
              <a:rPr lang="en-US" altLang="zh-CN" dirty="0">
                <a:effectLst/>
              </a:rPr>
              <a:t>n</a:t>
            </a:r>
            <a:r>
              <a:rPr lang="zh-CN" altLang="en-US" dirty="0">
                <a:effectLst/>
              </a:rPr>
              <a:t>次：</a:t>
            </a:r>
          </a:p>
          <a:p>
            <a:pPr marL="0" indent="0">
              <a:buNone/>
            </a:pPr>
            <a:r>
              <a:rPr lang="zh-CN" altLang="en-US" dirty="0">
                <a:effectLst/>
              </a:rPr>
              <a:t> </a:t>
            </a:r>
            <a:r>
              <a:rPr lang="en-US" altLang="zh-CN" dirty="0">
                <a:effectLst/>
              </a:rPr>
              <a:t>2.1</a:t>
            </a:r>
            <a:r>
              <a:rPr lang="zh-CN" altLang="en-US" dirty="0">
                <a:effectLst/>
              </a:rPr>
              <a:t> 每一次将集合</a:t>
            </a:r>
            <a:r>
              <a:rPr lang="en-US" altLang="zh-CN" dirty="0">
                <a:effectLst/>
              </a:rPr>
              <a:t>S</a:t>
            </a:r>
            <a:r>
              <a:rPr lang="zh-CN" altLang="en-US" dirty="0">
                <a:effectLst/>
              </a:rPr>
              <a:t>之外距离最短的点</a:t>
            </a:r>
            <a:r>
              <a:rPr lang="en-US" altLang="zh-CN" dirty="0">
                <a:effectLst/>
              </a:rPr>
              <a:t>t</a:t>
            </a:r>
            <a:r>
              <a:rPr lang="zh-CN" altLang="en-US" dirty="0">
                <a:effectLst/>
              </a:rPr>
              <a:t>加入到</a:t>
            </a:r>
            <a:r>
              <a:rPr lang="en-US" altLang="zh-CN" dirty="0">
                <a:effectLst/>
              </a:rPr>
              <a:t>S</a:t>
            </a:r>
            <a:r>
              <a:rPr lang="zh-CN" altLang="en-US" dirty="0">
                <a:effectLst/>
              </a:rPr>
              <a:t>中去</a:t>
            </a:r>
          </a:p>
          <a:p>
            <a:pPr marL="0" indent="0">
              <a:buNone/>
            </a:pPr>
            <a:r>
              <a:rPr lang="zh-CN" altLang="en-US" dirty="0">
                <a:effectLst/>
              </a:rPr>
              <a:t> </a:t>
            </a:r>
            <a:r>
              <a:rPr lang="en-US" altLang="zh-CN" dirty="0">
                <a:effectLst/>
              </a:rPr>
              <a:t>2.2.</a:t>
            </a:r>
            <a:r>
              <a:rPr lang="zh-CN" altLang="en-US" dirty="0">
                <a:effectLst/>
              </a:rPr>
              <a:t>然后用点</a:t>
            </a:r>
            <a:r>
              <a:rPr lang="en-US" altLang="zh-CN" dirty="0">
                <a:effectLst/>
              </a:rPr>
              <a:t>t</a:t>
            </a:r>
            <a:r>
              <a:rPr lang="zh-CN" altLang="en-US" dirty="0">
                <a:effectLst/>
              </a:rPr>
              <a:t>更新</a:t>
            </a:r>
            <a:r>
              <a:rPr lang="en-US" altLang="zh-CN" dirty="0">
                <a:effectLst/>
              </a:rPr>
              <a:t>t</a:t>
            </a:r>
            <a:r>
              <a:rPr lang="zh-CN" altLang="en-US" dirty="0">
                <a:effectLst/>
              </a:rPr>
              <a:t>邻接点的距离。</a:t>
            </a:r>
          </a:p>
          <a:p>
            <a:pPr marL="0" indent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0888583"/>
      </p:ext>
    </p:extLst>
  </p:cSld>
  <p:clrMapOvr>
    <a:masterClrMapping/>
  </p:clrMapOvr>
  <p:transition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38AC04-935C-4155-9438-F128562BE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暴力枚举版</a:t>
            </a:r>
            <a:r>
              <a:rPr lang="en-US" altLang="zh-CN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Dijkstra</a:t>
            </a:r>
            <a:endParaRPr lang="zh-CN" altLang="en-US" dirty="0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5130" y="1201073"/>
            <a:ext cx="4966785" cy="218359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485" y="3595724"/>
            <a:ext cx="8296457" cy="2609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18713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暴力枚举版</a:t>
            </a:r>
            <a:r>
              <a:rPr lang="en-US" altLang="zh-CN" sz="4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Dijkstra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4131"/>
          <a:stretch/>
        </p:blipFill>
        <p:spPr>
          <a:xfrm>
            <a:off x="645129" y="1212979"/>
            <a:ext cx="7854504" cy="131246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129" y="2590763"/>
            <a:ext cx="8461549" cy="4132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581755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离子">
  <a:themeElements>
    <a:clrScheme name="Ion Red">
      <a:dk1>
        <a:sysClr val="windowText" lastClr="000000"/>
      </a:dk1>
      <a:lt1>
        <a:sysClr val="window" lastClr="FFFFFF"/>
      </a:lt1>
      <a:dk2>
        <a:srgbClr val="EE5818"/>
      </a:dk2>
      <a:lt2>
        <a:srgbClr val="EBEBEB"/>
      </a:lt2>
      <a:accent1>
        <a:srgbClr val="F5A408"/>
      </a:accent1>
      <a:accent2>
        <a:srgbClr val="FA731A"/>
      </a:accent2>
      <a:accent3>
        <a:srgbClr val="AB9281"/>
      </a:accent3>
      <a:accent4>
        <a:srgbClr val="A18CD0"/>
      </a:accent4>
      <a:accent5>
        <a:srgbClr val="8EBBD2"/>
      </a:accent5>
      <a:accent6>
        <a:srgbClr val="ACC995"/>
      </a:accent6>
      <a:hlink>
        <a:srgbClr val="FAC96A"/>
      </a:hlink>
      <a:folHlink>
        <a:srgbClr val="FCDB9B"/>
      </a:folHlink>
    </a:clrScheme>
    <a:fontScheme name="Ion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04000"/>
                <a:satMod val="128000"/>
                <a:lumMod val="10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68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42000"/>
                <a:hueMod val="42000"/>
                <a:satMod val="124000"/>
                <a:lumMod val="62000"/>
              </a:schemeClr>
              <a:schemeClr val="phClr">
                <a:tint val="96000"/>
                <a:satMod val="13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5A2F9111-B2DB-470C-BA56-608F9B6588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4AE901BC-D190-49E6-8B33-2F32A0F2BF0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教学课程概述</Template>
  <TotalTime>0</TotalTime>
  <Words>336</Words>
  <Application>Microsoft Office PowerPoint</Application>
  <PresentationFormat>宽屏</PresentationFormat>
  <Paragraphs>60</Paragraphs>
  <Slides>37</Slides>
  <Notes>0</Notes>
  <HiddenSlides>0</HiddenSlides>
  <MMClips>2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37</vt:i4>
      </vt:variant>
    </vt:vector>
  </HeadingPairs>
  <TitlesOfParts>
    <vt:vector size="45" baseType="lpstr">
      <vt:lpstr>Microsoft YaHei UI</vt:lpstr>
      <vt:lpstr>宋体</vt:lpstr>
      <vt:lpstr>微软雅黑</vt:lpstr>
      <vt:lpstr>Arial</vt:lpstr>
      <vt:lpstr>Calibri</vt:lpstr>
      <vt:lpstr>Century Gothic</vt:lpstr>
      <vt:lpstr>Wingdings 3</vt:lpstr>
      <vt:lpstr>离子</vt:lpstr>
      <vt:lpstr>PowerPoint 演示文稿</vt:lpstr>
      <vt:lpstr>广度优先搜索III </vt:lpstr>
      <vt:lpstr>例题1 Dijkstra求最短路(1)</vt:lpstr>
      <vt:lpstr>Dijkstra求最短路(1)</vt:lpstr>
      <vt:lpstr>输入输出</vt:lpstr>
      <vt:lpstr>朴素的Dijkstra算法：https://visualgo.net/zh/sssp</vt:lpstr>
      <vt:lpstr>暴力枚举算法思路</vt:lpstr>
      <vt:lpstr>暴力枚举版Dijkstra</vt:lpstr>
      <vt:lpstr>暴力枚举版Dijkstra</vt:lpstr>
      <vt:lpstr>暴力枚举版Dijkstra</vt:lpstr>
      <vt:lpstr>Accept</vt:lpstr>
      <vt:lpstr>例题2 Dijkstra求最短路(2)</vt:lpstr>
      <vt:lpstr>Dijkstra改进版算法(使用小根堆)</vt:lpstr>
      <vt:lpstr>改进版Dijkstra： BFS优化</vt:lpstr>
      <vt:lpstr>改进版Dijkstra： BFS优化</vt:lpstr>
      <vt:lpstr>套用BFS框架，数据结构改为heap</vt:lpstr>
      <vt:lpstr>改进版的顶点更新</vt:lpstr>
      <vt:lpstr>调用add(a,b,c) 建图</vt:lpstr>
      <vt:lpstr>Accept</vt:lpstr>
      <vt:lpstr>例题3 最省赛程</vt:lpstr>
      <vt:lpstr>最省赛程</vt:lpstr>
      <vt:lpstr>题面（注意细节）</vt:lpstr>
      <vt:lpstr>优先队列+BFS(Dijkstra)</vt:lpstr>
      <vt:lpstr>问1：10 0 3 </vt:lpstr>
      <vt:lpstr>问1：20 1 4 </vt:lpstr>
      <vt:lpstr>状态空间 (city,fuel,money)  城市+赛车的油量+累计费用</vt:lpstr>
      <vt:lpstr>使用邻接表存储图</vt:lpstr>
      <vt:lpstr>状态空间的设计（city,fuel,money)</vt:lpstr>
      <vt:lpstr>从(city,fuel,money)有两种前进方式</vt:lpstr>
      <vt:lpstr>是否需要买一升油</vt:lpstr>
      <vt:lpstr>判断下一条路是否合法</vt:lpstr>
      <vt:lpstr>使用Dijkstra算法进行BFS</vt:lpstr>
      <vt:lpstr>起点状态(start,0,0) 终点状态(target,0，result)</vt:lpstr>
      <vt:lpstr>PowerPoint 演示文稿</vt:lpstr>
      <vt:lpstr>遍历相邻城市</vt:lpstr>
      <vt:lpstr>主函数：建邻接表</vt:lpstr>
      <vt:lpstr>调用BFS(c,s,e)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2019-09-20T06:50:13Z</dcterms:created>
  <dcterms:modified xsi:type="dcterms:W3CDTF">2022-07-13T01:42:21Z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TC030395169991</vt:lpwstr>
  </property>
</Properties>
</file>